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embeddedFontLst>
    <p:embeddedFont>
      <p:font typeface="Golos Text"/>
      <p:regular r:id="rId67"/>
      <p:bold r:id="rId68"/>
    </p:embeddedFont>
    <p:embeddedFont>
      <p:font typeface="Golos Text Medium"/>
      <p:regular r:id="rId69"/>
      <p:bold r:id="rId70"/>
    </p:embeddedFont>
    <p:embeddedFont>
      <p:font typeface="Commissioner"/>
      <p:regular r:id="rId71"/>
      <p:bold r:id="rId72"/>
    </p:embeddedFont>
    <p:embeddedFont>
      <p:font typeface="Golos Text SemiBold"/>
      <p:regular r:id="rId73"/>
      <p:bold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29B171-FFE0-4E1D-9225-04AB5B793090}">
  <a:tblStyle styleId="{2629B171-FFE0-4E1D-9225-04AB5B79309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GolosTextSemiBold-regular.fntdata"/><Relationship Id="rId72" Type="http://schemas.openxmlformats.org/officeDocument/2006/relationships/font" Target="fonts/Commissioner-bold.fntdata"/><Relationship Id="rId31" Type="http://schemas.openxmlformats.org/officeDocument/2006/relationships/slide" Target="slides/slide26.xml"/><Relationship Id="rId30" Type="http://schemas.openxmlformats.org/officeDocument/2006/relationships/slide" Target="slides/slide25.xml"/><Relationship Id="rId74" Type="http://schemas.openxmlformats.org/officeDocument/2006/relationships/font" Target="fonts/GolosTextSemiBold-bold.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Commissioner-regular.fntdata"/><Relationship Id="rId70" Type="http://schemas.openxmlformats.org/officeDocument/2006/relationships/font" Target="fonts/GolosTextMedium-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GolosText-bold.fntdata"/><Relationship Id="rId23" Type="http://schemas.openxmlformats.org/officeDocument/2006/relationships/slide" Target="slides/slide18.xml"/><Relationship Id="rId67" Type="http://schemas.openxmlformats.org/officeDocument/2006/relationships/font" Target="fonts/GolosText-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GolosTextMedium-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747bfd1ed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747bfd1ed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32a95b75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32a95b75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Ahora sí, el sabor del aprendizaje automático que nos interesa a nosotros es el aprendizaje por refuerzo o reinforcement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Aquí un agente inteligente aprende mediante una serie de refuerzos, los cuales pueden ser castigos o recompensas, para entender cuál acción es la correcta según su objetivo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Podemos relacionar esto con el proceso biológico natural de inteligencia con el que las mascotas se entrenan.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 la mascota le estamos enseñando a darnos la mano por ejemplo, si lo hace bien le vamos a dar un premio</a:t>
            </a:r>
            <a:endParaRPr/>
          </a:p>
          <a:p>
            <a:pPr indent="0" lvl="0" marL="0" rtl="0" algn="l">
              <a:spcBef>
                <a:spcPts val="0"/>
              </a:spcBef>
              <a:spcAft>
                <a:spcPts val="0"/>
              </a:spcAft>
              <a:buNone/>
            </a:pPr>
            <a:r>
              <a:rPr lang="en"/>
              <a:t>Si no hace lo que queremos, no va a recibir un premio o podría recibir un castigo</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3544b7203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3544b7203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Ahora sí, el sabor del aprendizaje automático que nos interesa a nosotros es el aprendizaje por refuerzo o reinforcement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Aquí un agente inteligente aprende mediante una serie de refuerzos, los cuales pueden ser castigos o recompensas, para entender cuál acción es la correcta según su objetivo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Podemos relacionar esto con el proceso biológico natural de inteligencia con el que las mascotas se entrenan.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 la mascota le estamos enseñando a darnos la mano por ejemplo, si lo hace bien le vamos a dar un premio</a:t>
            </a:r>
            <a:endParaRPr/>
          </a:p>
          <a:p>
            <a:pPr indent="0" lvl="0" marL="0" rtl="0" algn="l">
              <a:spcBef>
                <a:spcPts val="0"/>
              </a:spcBef>
              <a:spcAft>
                <a:spcPts val="0"/>
              </a:spcAft>
              <a:buNone/>
            </a:pPr>
            <a:r>
              <a:rPr lang="en"/>
              <a:t>Si no hace lo que queremos, no va a recibir un premio o podría recibir un castigo</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32a95b75d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32a95b75d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Hasta el momento la recompensa ha sido un concepto mágico, sabemos que viene del ambiente y es una respuesta a nuestras acciones, vamos a formalizarla un poco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32a95b75d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32a95b75d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Hasta el momento la recompensa ha sido un concepto mágico, sabemos que viene del ambiente y es una respuesta a nuestras acciones, vamos a formalizarla un poco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32a95b75d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32a95b75d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Hasta el momento la recompensa ha sido un concepto mágico, sabemos que viene del ambiente y es una respuesta a nuestras acciones, vamos a formalizarla un poco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d8992ef0f8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d8992ef0f8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Aterrizando este concepto al aprendizaje por refuerzo, se trabaja con agentes racionales para completar tareas en ambientes desconocidos.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 el diagrama podemos observar cómo se compone esta idea</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En el tiempo t, el agente recibe una observación del ambiente </a:t>
            </a:r>
            <a:endParaRPr/>
          </a:p>
          <a:p>
            <a:pPr indent="-298450" lvl="0" marL="457200" rtl="0" algn="l">
              <a:spcBef>
                <a:spcPts val="0"/>
              </a:spcBef>
              <a:spcAft>
                <a:spcPts val="0"/>
              </a:spcAft>
              <a:buSzPts val="1100"/>
              <a:buAutoNum type="arabicPeriod"/>
            </a:pPr>
            <a:r>
              <a:rPr lang="en"/>
              <a:t>Esta observación es enviada a la política del agente, esta se encarga de escoger la acción que se va a realizar</a:t>
            </a:r>
            <a:endParaRPr/>
          </a:p>
          <a:p>
            <a:pPr indent="-298450" lvl="0" marL="457200" rtl="0" algn="l">
              <a:spcBef>
                <a:spcPts val="0"/>
              </a:spcBef>
              <a:spcAft>
                <a:spcPts val="0"/>
              </a:spcAft>
              <a:buSzPts val="1100"/>
              <a:buAutoNum type="arabicPeriod"/>
            </a:pPr>
            <a:r>
              <a:rPr lang="en"/>
              <a:t>Una vez procesada la observación, se toma una acción para el tiempo t para cumplir su objetivo</a:t>
            </a:r>
            <a:endParaRPr/>
          </a:p>
          <a:p>
            <a:pPr indent="-298450" lvl="0" marL="457200" rtl="0" algn="l">
              <a:spcBef>
                <a:spcPts val="0"/>
              </a:spcBef>
              <a:spcAft>
                <a:spcPts val="0"/>
              </a:spcAft>
              <a:buSzPts val="1100"/>
              <a:buAutoNum type="arabicPeriod"/>
            </a:pPr>
            <a:r>
              <a:rPr lang="en"/>
              <a:t>Esta acción llega al ambiente, donde se produce la recompensa y la siguiente observación para repetir el ciclo.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32a95b75d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32a95b75d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Aterrizando este concepto al aprendizaje por refuerzo, se trabaja con agentes racionales para completar tareas en ambientes desconocidos.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 el diagrama podemos observar cómo se compone esta idea</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En el tiempo t, el agente recibe una observación del ambiente </a:t>
            </a:r>
            <a:endParaRPr/>
          </a:p>
          <a:p>
            <a:pPr indent="-298450" lvl="0" marL="457200" rtl="0" algn="l">
              <a:spcBef>
                <a:spcPts val="0"/>
              </a:spcBef>
              <a:spcAft>
                <a:spcPts val="0"/>
              </a:spcAft>
              <a:buSzPts val="1100"/>
              <a:buAutoNum type="arabicPeriod"/>
            </a:pPr>
            <a:r>
              <a:rPr lang="en"/>
              <a:t>Esta observación es enviada a la política del agente, esta se encarga de escoger la acción que se va a realizar</a:t>
            </a:r>
            <a:endParaRPr/>
          </a:p>
          <a:p>
            <a:pPr indent="-298450" lvl="0" marL="457200" rtl="0" algn="l">
              <a:spcBef>
                <a:spcPts val="0"/>
              </a:spcBef>
              <a:spcAft>
                <a:spcPts val="0"/>
              </a:spcAft>
              <a:buSzPts val="1100"/>
              <a:buAutoNum type="arabicPeriod"/>
            </a:pPr>
            <a:r>
              <a:rPr lang="en"/>
              <a:t>Una vez procesada la observación, se toma una acción para el tiempo t para cumplir su objetivo</a:t>
            </a:r>
            <a:endParaRPr/>
          </a:p>
          <a:p>
            <a:pPr indent="-298450" lvl="0" marL="457200" rtl="0" algn="l">
              <a:spcBef>
                <a:spcPts val="0"/>
              </a:spcBef>
              <a:spcAft>
                <a:spcPts val="0"/>
              </a:spcAft>
              <a:buSzPts val="1100"/>
              <a:buAutoNum type="arabicPeriod"/>
            </a:pPr>
            <a:r>
              <a:rPr lang="en"/>
              <a:t>Esta acción llega al ambiente, donde se produce la recompensa y la siguiente observación para repetir el ciclo.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32a95b75d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32a95b75d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Aterrizando este concepto al aprendizaje por refuerzo, se trabaja con agentes racionales para completar tareas en ambientes desconocidos.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 el diagrama podemos observar cómo se compone esta idea</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En el tiempo t, el agente recibe una observación del ambiente </a:t>
            </a:r>
            <a:endParaRPr/>
          </a:p>
          <a:p>
            <a:pPr indent="-298450" lvl="0" marL="457200" rtl="0" algn="l">
              <a:spcBef>
                <a:spcPts val="0"/>
              </a:spcBef>
              <a:spcAft>
                <a:spcPts val="0"/>
              </a:spcAft>
              <a:buSzPts val="1100"/>
              <a:buAutoNum type="arabicPeriod"/>
            </a:pPr>
            <a:r>
              <a:rPr lang="en"/>
              <a:t>Esta observación es enviada a la política del agente, esta se encarga de escoger la acción que se va a realizar</a:t>
            </a:r>
            <a:endParaRPr/>
          </a:p>
          <a:p>
            <a:pPr indent="-298450" lvl="0" marL="457200" rtl="0" algn="l">
              <a:spcBef>
                <a:spcPts val="0"/>
              </a:spcBef>
              <a:spcAft>
                <a:spcPts val="0"/>
              </a:spcAft>
              <a:buSzPts val="1100"/>
              <a:buAutoNum type="arabicPeriod"/>
            </a:pPr>
            <a:r>
              <a:rPr lang="en"/>
              <a:t>Una vez procesada la observación, se toma una acción para el tiempo t para cumplir su objetivo</a:t>
            </a:r>
            <a:endParaRPr/>
          </a:p>
          <a:p>
            <a:pPr indent="-298450" lvl="0" marL="457200" rtl="0" algn="l">
              <a:spcBef>
                <a:spcPts val="0"/>
              </a:spcBef>
              <a:spcAft>
                <a:spcPts val="0"/>
              </a:spcAft>
              <a:buSzPts val="1100"/>
              <a:buAutoNum type="arabicPeriod"/>
            </a:pPr>
            <a:r>
              <a:rPr lang="en"/>
              <a:t>Esta acción llega al ambiente, donde se produce la recompensa y la siguiente observación para repetir el ciclo.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3544b7203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3544b7203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Saquemos un momento para entender lo que es un agente con un ejemplo</a:t>
            </a:r>
            <a:br>
              <a:rPr lang="en"/>
            </a:br>
            <a:endParaRPr/>
          </a:p>
          <a:p>
            <a:pPr indent="0" lvl="0" marL="0" rtl="0" algn="l">
              <a:spcBef>
                <a:spcPts val="0"/>
              </a:spcBef>
              <a:spcAft>
                <a:spcPts val="0"/>
              </a:spcAft>
              <a:buNone/>
            </a:pPr>
            <a:r>
              <a:rPr lang="en"/>
              <a:t>Imaginemos que el maestro de ajedrez Magnus Carlsen va a hacer un movimiento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 decisión está informada al planificar, anticipando los movimientos posterior y juzgando de manera intuitiva qué es deseable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 una manera similar trabaja un agente, recibiendo información de su ambiente, estimando las consecuencias de sus acciones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Tanto Magnus Carlsen como un agente están interactuando con su ambiente en un contexto de toma de decisiones, donde buscan lograr un objetivo aún cuando el resultado de sus acciones es incierto.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32a95b75d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32a95b75d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32324777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32324777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32a95b75d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32a95b75d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32a95b75d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32a95b75d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32a95b75dd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32a95b75d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Aterrizando este concepto al aprendizaje por refuerzo, se trabaja con agentes racionales para completar tareas en ambientes desconocidos.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 el diagrama podemos observar cómo se compone esta idea</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En el tiempo t, el agente recibe una observación del ambiente </a:t>
            </a:r>
            <a:endParaRPr/>
          </a:p>
          <a:p>
            <a:pPr indent="-298450" lvl="0" marL="457200" rtl="0" algn="l">
              <a:spcBef>
                <a:spcPts val="0"/>
              </a:spcBef>
              <a:spcAft>
                <a:spcPts val="0"/>
              </a:spcAft>
              <a:buSzPts val="1100"/>
              <a:buAutoNum type="arabicPeriod"/>
            </a:pPr>
            <a:r>
              <a:rPr lang="en"/>
              <a:t>Esta observación es enviada a la política del agente, esta se encarga de escoger la acción que se va a realizar</a:t>
            </a:r>
            <a:endParaRPr/>
          </a:p>
          <a:p>
            <a:pPr indent="-298450" lvl="0" marL="457200" rtl="0" algn="l">
              <a:spcBef>
                <a:spcPts val="0"/>
              </a:spcBef>
              <a:spcAft>
                <a:spcPts val="0"/>
              </a:spcAft>
              <a:buSzPts val="1100"/>
              <a:buAutoNum type="arabicPeriod"/>
            </a:pPr>
            <a:r>
              <a:rPr lang="en"/>
              <a:t>Una vez procesada la observación, se toma una acción para el tiempo t para cumplir su objetivo</a:t>
            </a:r>
            <a:endParaRPr/>
          </a:p>
          <a:p>
            <a:pPr indent="-298450" lvl="0" marL="457200" rtl="0" algn="l">
              <a:spcBef>
                <a:spcPts val="0"/>
              </a:spcBef>
              <a:spcAft>
                <a:spcPts val="0"/>
              </a:spcAft>
              <a:buSzPts val="1100"/>
              <a:buAutoNum type="arabicPeriod"/>
            </a:pPr>
            <a:r>
              <a:rPr lang="en"/>
              <a:t>Esta acción llega al ambiente, donde se produce la recompensa y la siguiente observación para repetir el ciclo.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32a95b75d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32a95b75d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Aterrizando este concepto al aprendizaje por refuerzo, se trabaja con agentes racionales para completar tareas en ambientes desconocidos.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 el diagrama podemos observar cómo se compone esta idea</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En el tiempo t, el agente recibe una observación del ambiente </a:t>
            </a:r>
            <a:endParaRPr/>
          </a:p>
          <a:p>
            <a:pPr indent="-298450" lvl="0" marL="457200" rtl="0" algn="l">
              <a:spcBef>
                <a:spcPts val="0"/>
              </a:spcBef>
              <a:spcAft>
                <a:spcPts val="0"/>
              </a:spcAft>
              <a:buSzPts val="1100"/>
              <a:buAutoNum type="arabicPeriod"/>
            </a:pPr>
            <a:r>
              <a:rPr lang="en"/>
              <a:t>Esta observación es enviada a la política del agente, esta se encarga de escoger la acción que se va a realizar</a:t>
            </a:r>
            <a:endParaRPr/>
          </a:p>
          <a:p>
            <a:pPr indent="-298450" lvl="0" marL="457200" rtl="0" algn="l">
              <a:spcBef>
                <a:spcPts val="0"/>
              </a:spcBef>
              <a:spcAft>
                <a:spcPts val="0"/>
              </a:spcAft>
              <a:buSzPts val="1100"/>
              <a:buAutoNum type="arabicPeriod"/>
            </a:pPr>
            <a:r>
              <a:rPr lang="en"/>
              <a:t>Una vez procesada la observación, se toma una acción para el tiempo t para cumplir su objetivo</a:t>
            </a:r>
            <a:endParaRPr/>
          </a:p>
          <a:p>
            <a:pPr indent="-298450" lvl="0" marL="457200" rtl="0" algn="l">
              <a:spcBef>
                <a:spcPts val="0"/>
              </a:spcBef>
              <a:spcAft>
                <a:spcPts val="0"/>
              </a:spcAft>
              <a:buSzPts val="1100"/>
              <a:buAutoNum type="arabicPeriod"/>
            </a:pPr>
            <a:r>
              <a:rPr lang="en"/>
              <a:t>Esta acción llega al ambiente, donde se produce la recompensa y la siguiente observación para repetir el ciclo.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3bbe3c56f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3bbe3c56f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32a95b75d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32a95b75d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32a95b75d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32a95b75d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32a95b75dd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32a95b75dd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32a95b75dd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32a95b75dd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32a95b75dd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32a95b75dd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32794090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32794090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32a95b75dd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32a95b75dd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32a95b75dd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332a95b75dd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32a95b75dd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32a95b75dd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32a95b75dd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32a95b75dd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d8992ef0f8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d8992ef0f8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Ahora sí, no todo es perfecto en este tipo de aprendizaje.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 entrenar un agente de aprendizaje por refuerzo, este debe probar una variedad de acciones para aprender qué es bueno y también debe favorecer lo que parece ser lo mejor.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Aquí entramos en la exploración y explotación.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*Explicarlos*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Ahora la gran pregunta es, ¿cuál es el balance?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d8992ef0f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d8992ef0f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32a95b75dd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332a95b75dd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32a95b75dd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32a95b75dd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32a95b75dd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32a95b75dd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32a95b75dd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32a95b75dd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d8992ef0f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d8992ef0f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32a95b75dd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32a95b75dd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32a95b75dd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32a95b75dd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32a95b75dd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32a95b75dd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32a95b75dd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332a95b75dd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32a95b75dd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32a95b75dd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32a95b75dd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332a95b75dd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32a95b75dd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32a95b75dd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d8992ef0f8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d8992ef0f8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336e9b9ea6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336e9b9ea6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Por décadas, el progreso en la inteligencia artificial se ha medido por qué tan bien se logra hacer sistemas que juegan los juegos que los mismos humanos dominan.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more board configurations than there are atoms in the universe, the ancient Chinese game of Go has long been considered a grand challenge for artificial intelligence.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Para entrenarlo le enseñaron juegos amateur para que tuviera un entendimiento del juego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Luego se dedicó a jugar contra sí mismo para aprender nuevas técnicas originales, sin las limitaciones de lo que los humanos consideran favorable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 octubre del 2015 jugó contra el tricampeón europeo y ganó 5-0</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Posterior a esto se consiguió un oponente más retador,  Lee Sedol el mejor jugador de la década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Ganó 4 de 5 partidas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Los movimientos han sido examinados por su originalidad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Su legado demuestra la aplicabilidad en dominios complejos, ha tenido varios sucesores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336e9b9ea6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336e9b9ea6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d8992ef0f8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d8992ef0f8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33bbe3c56f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33bbe3c56f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AlphaGo invoca una cantidad impresionante de sucesores, pero mi favorito por lo interesante que es, es sin duda AlphaStar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Basado alrededor de StarCraft II, al igual que Go, este ha sido un reto interesante para investigadores de 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Una manera común de jugar StarCraft es jugar first to five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 deben escoger una de tres razas alienígenas con sus propias características y habilidades,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33bbe3c56f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33bbe3c56f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Pero no todo está en Estados Unidos!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Saltando a los grandes modelos de lenguaje, probablemente todos vimos en Enero cómo la inteligencia artificial china DeepSeek le dio la vuelta al mundo entero</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336e9b9ea6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336e9b9ea6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Hablando un poco de los famosos modelos de lenguaje, reinforcement learning puede ser aplicado como una parte de su entrenamiento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En un mundo de modelos grandes de lenguaje pesados en poder computacional y privatizados, llega el equipo de DeepSeek con su herramienta open source dando mejores resultados que OpenAI, a una fracción del costo.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En términos simples, los autores proponen un proceso donde de manera inicial se entrena el modelo con texto, lo cual permite tener respuestas con gramática correcta.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Posterior a esto, reciben feedback humano, ¿pero si hay feedback humano podría hacerse con aprendizaje por refuerzo?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Sí, por esa razón ajustan los detalles finos del modelo con reinforcement learning.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3bbe3c56f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3bbe3c56f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Hablando un poco de los famosos modelos de lenguaje, reinforcement learning puede ser aplicado como una parte de su entrenamiento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En un mundo de modelos grandes de lenguaje pesados en poder computacional y privatizados, llega el equipo de DeepSeek con su herramienta open source dando mejores resultados que OpenAI, a una fracción del costo.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En términos simples, los autores proponen un proceso donde de manera inicial se entrena el modelo con texto, lo cual permite tener respuestas con gramática correcta.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Posterior a esto, reciben feedback humano, ¿pero si hay feedback humano podría hacerse con aprendizaje por refuerzo?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Sí, por esa razón ajustan los detalles finos del modelo con reinforcement learning.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 sz="1200">
                <a:solidFill>
                  <a:schemeClr val="dk1"/>
                </a:solidFill>
              </a:rPr>
              <a:t>Reinforcement Learning from Human Feedback (RLHF)</a:t>
            </a:r>
            <a:r>
              <a:rPr lang="en" sz="1200">
                <a:solidFill>
                  <a:schemeClr val="dk1"/>
                </a:solidFill>
              </a:rPr>
              <a:t> to improve its responses. Here’s a simple breakdown:</a:t>
            </a:r>
            <a:endParaRPr sz="1200">
              <a:solidFill>
                <a:schemeClr val="dk1"/>
              </a:solidFill>
            </a:endParaRPr>
          </a:p>
          <a:p>
            <a:pPr indent="-304800" lvl="0" marL="457200" rtl="0" algn="l">
              <a:lnSpc>
                <a:spcPct val="115000"/>
              </a:lnSpc>
              <a:spcBef>
                <a:spcPts val="1200"/>
              </a:spcBef>
              <a:spcAft>
                <a:spcPts val="0"/>
              </a:spcAft>
              <a:buClr>
                <a:schemeClr val="dk1"/>
              </a:buClr>
              <a:buSzPts val="1200"/>
              <a:buAutoNum type="arabicPeriod"/>
            </a:pPr>
            <a:r>
              <a:rPr b="1" lang="en" sz="1200">
                <a:solidFill>
                  <a:schemeClr val="dk1"/>
                </a:solidFill>
              </a:rPr>
              <a:t>Training the Base Model</a:t>
            </a:r>
            <a:r>
              <a:rPr lang="en" sz="1200">
                <a:solidFill>
                  <a:schemeClr val="dk1"/>
                </a:solidFill>
              </a:rPr>
              <a:t> – First, DeepSeek is trained on a massive amount of text data to predict the next word in a sentence. This helps it learn grammar, facts, and general reasoning.</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chemeClr val="dk1"/>
                </a:solidFill>
              </a:rPr>
              <a:t>Collecting Human Feedback</a:t>
            </a:r>
            <a:r>
              <a:rPr lang="en" sz="1200">
                <a:solidFill>
                  <a:schemeClr val="dk1"/>
                </a:solidFill>
              </a:rPr>
              <a:t> – Once the base model is trained, humans rank multiple responses that the model generates for the same prompt. This helps determine which answers are better.</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chemeClr val="dk1"/>
                </a:solidFill>
              </a:rPr>
              <a:t>Using Reinforcement Learning</a:t>
            </a:r>
            <a:r>
              <a:rPr lang="en" sz="1200">
                <a:solidFill>
                  <a:schemeClr val="dk1"/>
                </a:solidFill>
              </a:rPr>
              <a:t> – The model is then fine-tuned using reinforcement learning:</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A </a:t>
            </a:r>
            <a:r>
              <a:rPr b="1" lang="en" sz="1200">
                <a:solidFill>
                  <a:schemeClr val="dk1"/>
                </a:solidFill>
              </a:rPr>
              <a:t>reward model</a:t>
            </a:r>
            <a:r>
              <a:rPr lang="en" sz="1200">
                <a:solidFill>
                  <a:schemeClr val="dk1"/>
                </a:solidFill>
              </a:rPr>
              <a:t> is trained to predict the quality of a response based on human rankings.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The main language model is updated using </a:t>
            </a:r>
            <a:r>
              <a:rPr b="1" lang="en" sz="1200">
                <a:solidFill>
                  <a:schemeClr val="dk1"/>
                </a:solidFill>
              </a:rPr>
              <a:t>Proximal Policy Optimization (PPO)</a:t>
            </a:r>
            <a:r>
              <a:rPr lang="en" sz="1200">
                <a:solidFill>
                  <a:schemeClr val="dk1"/>
                </a:solidFill>
              </a:rPr>
              <a:t> (a reinforcement learning algorithm) to maximize the reward score.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The process is repeated until the model consistently generates high-quality responses.</a:t>
            </a:r>
            <a:endParaRPr sz="1200">
              <a:solidFill>
                <a:schemeClr val="dk1"/>
              </a:solidFill>
            </a:endParaRPr>
          </a:p>
          <a:p>
            <a:pPr indent="0" lvl="0" marL="0" rtl="0" algn="just">
              <a:lnSpc>
                <a:spcPct val="115000"/>
              </a:lnSpc>
              <a:spcBef>
                <a:spcPts val="1400"/>
              </a:spcBef>
              <a:spcAft>
                <a:spcPts val="0"/>
              </a:spcAft>
              <a:buClr>
                <a:schemeClr val="dk1"/>
              </a:buClr>
              <a:buSzPts val="1100"/>
              <a:buFont typeface="Arial"/>
              <a:buNone/>
            </a:pPr>
            <a:r>
              <a:rPr b="1" lang="en" sz="1300">
                <a:solidFill>
                  <a:schemeClr val="dk1"/>
                </a:solidFill>
              </a:rPr>
              <a:t>Why Use RLHF?</a:t>
            </a:r>
            <a:endParaRPr b="1" sz="13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 sz="1200">
                <a:solidFill>
                  <a:schemeClr val="dk1"/>
                </a:solidFill>
              </a:rPr>
              <a:t>It helps align the model with human values, making it more helpful and less biased.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It improves coherence and factual accuracy.</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It reduces harmful or nonsensical responses.</a:t>
            </a:r>
            <a:endParaRPr sz="12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sz="1200">
                <a:solidFill>
                  <a:schemeClr val="dk1"/>
                </a:solidFill>
              </a:rPr>
              <a:t>So, in simple terms, DeepSeek is first trained on text, then humans give feedback on its answers, and reinforcement learning fine-tunes it to make responses better over time</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33bbe3c56f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3bbe3c56f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Y para recalcar aún más que no solo investigadores de estados unidos trabajan en este campo, tenemos un ejemplo perfecto con el profesor José Antonio Brenes Carranza de la misma ECCI</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d8992ef0f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d8992ef0f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33291cd76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33291cd76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33291cd76c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33291cd76c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33291cd76c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33291cd76c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32794090d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32794090d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d93a74c8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d93a74c8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 han estado en las otras sesiones, tal vez les han definido inteligencia artificial, pero me gustaría empezar por acá</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 inteligencia artificial, que podemos observar que cubre la circunferencia exterior, representa el concepto más general de todos.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Aunque actualmente se utiliza erróneamente como sinónimo de modelos de lenguaje grande o hasta como sinónimo de algoritmo, la inteligencia artificial se define como:</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La creación de agentes inteligentes inspirados en algún tipo de proceso biológico natural de inteligencia.</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Dentro de eso tenemos el machine learning y sus diferentes sabores</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32a95b75dd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32a95b75dd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d93a74c8e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d93a74c8e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d8992ef0f8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d8992ef0f8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Ahora, ya he mencionado la palabra agente un par de veces y tal vez se estén preguntando a qué me refiero con esto.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En la inteligencia artificial, llamamos un agente aquello que percibe su ambiente por medio de sensores y actúa sobre éste por medio de efectores con el propósito de cumplir un objetivo.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Muchos problemas podrían ser modelados de esta manera, pero el propósito en inteligencia artificial es desarrollar agentes inteligentes que sean racionales, deberían entonces según la información que han percibido y el conocimiento que poseen maximizar el cumplimiento de su objetivo.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3544b7203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3544b7203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d8992ef0f8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d8992ef0f8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Ahora sí, el sabor del aprendizaje automático que nos interesa a nosotros es el aprendizaje por refuerzo o reinforcement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Aquí un agente inteligente aprende mediante una serie de refuerzos, los cuales pueden ser castigos o recompensas, para entender cuál acción es la correcta según su objetivo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Podemos relacionar esto con el proceso biológico natural de inteligencia con el que las mascotas se entrenan.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 la mascota le estamos enseñando a darnos la mano por ejemplo, si lo hace bien le vamos a dar un premio</a:t>
            </a:r>
            <a:endParaRPr/>
          </a:p>
          <a:p>
            <a:pPr indent="0" lvl="0" marL="0" rtl="0" algn="l">
              <a:spcBef>
                <a:spcPts val="0"/>
              </a:spcBef>
              <a:spcAft>
                <a:spcPts val="0"/>
              </a:spcAft>
              <a:buNone/>
            </a:pPr>
            <a:r>
              <a:rPr lang="en"/>
              <a:t>Si no hace lo que queremos, no va a recibir un premio o podría recibir un castigo</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 Id="rId5" Type="http://schemas.openxmlformats.org/officeDocument/2006/relationships/hyperlink" Target="https://freepik.com/"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13225" y="1332200"/>
            <a:ext cx="5004900" cy="1902000"/>
          </a:xfrm>
          <a:prstGeom prst="rect">
            <a:avLst/>
          </a:prstGeom>
        </p:spPr>
        <p:txBody>
          <a:bodyPr anchorCtr="0" anchor="t" bIns="91425" lIns="91425" spcFirstLastPara="1" rIns="91425" wrap="square" tIns="91425">
            <a:noAutofit/>
          </a:bodyPr>
          <a:lstStyle>
            <a:lvl1pPr lvl="0" algn="l">
              <a:spcBef>
                <a:spcPts val="0"/>
              </a:spcBef>
              <a:spcAft>
                <a:spcPts val="0"/>
              </a:spcAft>
              <a:buSzPts val="4700"/>
              <a:buNone/>
              <a:defRPr sz="36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11" name="Google Shape;11;p2"/>
          <p:cNvSpPr txBox="1"/>
          <p:nvPr>
            <p:ph idx="1" type="subTitle"/>
          </p:nvPr>
        </p:nvSpPr>
        <p:spPr>
          <a:xfrm>
            <a:off x="713225" y="3315975"/>
            <a:ext cx="5004900" cy="4233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SzPts val="1850"/>
              <a:buNone/>
              <a:defRPr sz="1550"/>
            </a:lvl1pPr>
            <a:lvl2pPr lvl="1">
              <a:lnSpc>
                <a:spcPct val="115000"/>
              </a:lnSpc>
              <a:spcBef>
                <a:spcPts val="0"/>
              </a:spcBef>
              <a:spcAft>
                <a:spcPts val="0"/>
              </a:spcAft>
              <a:buSzPts val="1850"/>
              <a:buNone/>
              <a:defRPr sz="1850"/>
            </a:lvl2pPr>
            <a:lvl3pPr lvl="2">
              <a:lnSpc>
                <a:spcPct val="115000"/>
              </a:lnSpc>
              <a:spcBef>
                <a:spcPts val="0"/>
              </a:spcBef>
              <a:spcAft>
                <a:spcPts val="0"/>
              </a:spcAft>
              <a:buSzPts val="1850"/>
              <a:buNone/>
              <a:defRPr sz="1850"/>
            </a:lvl3pPr>
            <a:lvl4pPr lvl="3">
              <a:lnSpc>
                <a:spcPct val="115000"/>
              </a:lnSpc>
              <a:spcBef>
                <a:spcPts val="0"/>
              </a:spcBef>
              <a:spcAft>
                <a:spcPts val="0"/>
              </a:spcAft>
              <a:buSzPts val="1850"/>
              <a:buNone/>
              <a:defRPr sz="1850"/>
            </a:lvl4pPr>
            <a:lvl5pPr lvl="4">
              <a:lnSpc>
                <a:spcPct val="115000"/>
              </a:lnSpc>
              <a:spcBef>
                <a:spcPts val="0"/>
              </a:spcBef>
              <a:spcAft>
                <a:spcPts val="0"/>
              </a:spcAft>
              <a:buSzPts val="1850"/>
              <a:buNone/>
              <a:defRPr sz="1850"/>
            </a:lvl5pPr>
            <a:lvl6pPr lvl="5">
              <a:lnSpc>
                <a:spcPct val="115000"/>
              </a:lnSpc>
              <a:spcBef>
                <a:spcPts val="0"/>
              </a:spcBef>
              <a:spcAft>
                <a:spcPts val="0"/>
              </a:spcAft>
              <a:buSzPts val="1850"/>
              <a:buNone/>
              <a:defRPr sz="1850"/>
            </a:lvl6pPr>
            <a:lvl7pPr lvl="6">
              <a:lnSpc>
                <a:spcPct val="115000"/>
              </a:lnSpc>
              <a:spcBef>
                <a:spcPts val="0"/>
              </a:spcBef>
              <a:spcAft>
                <a:spcPts val="0"/>
              </a:spcAft>
              <a:buSzPts val="1850"/>
              <a:buNone/>
              <a:defRPr sz="1850"/>
            </a:lvl7pPr>
            <a:lvl8pPr lvl="7">
              <a:lnSpc>
                <a:spcPct val="115000"/>
              </a:lnSpc>
              <a:spcBef>
                <a:spcPts val="0"/>
              </a:spcBef>
              <a:spcAft>
                <a:spcPts val="0"/>
              </a:spcAft>
              <a:buSzPts val="1850"/>
              <a:buNone/>
              <a:defRPr sz="1850"/>
            </a:lvl8pPr>
            <a:lvl9pPr lvl="8">
              <a:lnSpc>
                <a:spcPct val="115000"/>
              </a:lnSpc>
              <a:spcBef>
                <a:spcPts val="0"/>
              </a:spcBef>
              <a:spcAft>
                <a:spcPts val="0"/>
              </a:spcAft>
              <a:buSzPts val="1850"/>
              <a:buNone/>
              <a:defRPr sz="1850"/>
            </a:lvl9pPr>
          </a:lstStyle>
          <a:p/>
        </p:txBody>
      </p:sp>
      <p:sp>
        <p:nvSpPr>
          <p:cNvPr id="12" name="Google Shape;12;p2"/>
          <p:cNvSpPr/>
          <p:nvPr/>
        </p:nvSpPr>
        <p:spPr>
          <a:xfrm>
            <a:off x="8291100" y="0"/>
            <a:ext cx="852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55375" y="539500"/>
            <a:ext cx="9199350" cy="4604000"/>
            <a:chOff x="-55375" y="539500"/>
            <a:chExt cx="9199350" cy="4604000"/>
          </a:xfrm>
        </p:grpSpPr>
        <p:cxnSp>
          <p:nvCxnSpPr>
            <p:cNvPr id="14" name="Google Shape;14;p2"/>
            <p:cNvCxnSpPr/>
            <p:nvPr/>
          </p:nvCxnSpPr>
          <p:spPr>
            <a:xfrm>
              <a:off x="-55375" y="4608575"/>
              <a:ext cx="4870800" cy="0"/>
            </a:xfrm>
            <a:prstGeom prst="straightConnector1">
              <a:avLst/>
            </a:prstGeom>
            <a:noFill/>
            <a:ln cap="flat" cmpd="sng" w="9525">
              <a:solidFill>
                <a:schemeClr val="dk1"/>
              </a:solidFill>
              <a:prstDash val="solid"/>
              <a:round/>
              <a:headEnd len="med" w="med" type="none"/>
              <a:tailEnd len="med" w="med" type="none"/>
            </a:ln>
          </p:spPr>
        </p:cxnSp>
        <p:cxnSp>
          <p:nvCxnSpPr>
            <p:cNvPr id="15" name="Google Shape;15;p2"/>
            <p:cNvCxnSpPr/>
            <p:nvPr/>
          </p:nvCxnSpPr>
          <p:spPr>
            <a:xfrm>
              <a:off x="4751675" y="539500"/>
              <a:ext cx="4392300" cy="0"/>
            </a:xfrm>
            <a:prstGeom prst="straightConnector1">
              <a:avLst/>
            </a:prstGeom>
            <a:noFill/>
            <a:ln cap="flat" cmpd="sng" w="9525">
              <a:solidFill>
                <a:schemeClr val="dk1"/>
              </a:solidFill>
              <a:prstDash val="solid"/>
              <a:round/>
              <a:headEnd len="med" w="med" type="none"/>
              <a:tailEnd len="med" w="med" type="none"/>
            </a:ln>
          </p:spPr>
        </p:cxnSp>
        <p:cxnSp>
          <p:nvCxnSpPr>
            <p:cNvPr id="16" name="Google Shape;16;p2"/>
            <p:cNvCxnSpPr/>
            <p:nvPr/>
          </p:nvCxnSpPr>
          <p:spPr>
            <a:xfrm rot="10800000">
              <a:off x="8430775" y="805200"/>
              <a:ext cx="0" cy="4338300"/>
            </a:xfrm>
            <a:prstGeom prst="straightConnector1">
              <a:avLst/>
            </a:prstGeom>
            <a:noFill/>
            <a:ln cap="flat" cmpd="sng" w="9525">
              <a:solidFill>
                <a:schemeClr val="dk1"/>
              </a:solidFill>
              <a:prstDash val="solid"/>
              <a:round/>
              <a:headEnd len="med" w="med" type="none"/>
              <a:tailEnd len="med" w="med" type="none"/>
            </a:ln>
          </p:spPr>
        </p:cxnSp>
      </p:grpSp>
      <p:sp>
        <p:nvSpPr>
          <p:cNvPr id="17" name="Google Shape;17;p2"/>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8" name="Shape 78"/>
        <p:cNvGrpSpPr/>
        <p:nvPr/>
      </p:nvGrpSpPr>
      <p:grpSpPr>
        <a:xfrm>
          <a:off x="0" y="0"/>
          <a:ext cx="0" cy="0"/>
          <a:chOff x="0" y="0"/>
          <a:chExt cx="0" cy="0"/>
        </a:xfrm>
      </p:grpSpPr>
      <p:sp>
        <p:nvSpPr>
          <p:cNvPr id="79" name="Google Shape;79;p11"/>
          <p:cNvSpPr txBox="1"/>
          <p:nvPr>
            <p:ph hasCustomPrompt="1" type="title"/>
          </p:nvPr>
        </p:nvSpPr>
        <p:spPr>
          <a:xfrm>
            <a:off x="1604400" y="1600075"/>
            <a:ext cx="5935200" cy="132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0"/>
              <a:buNone/>
              <a:defRPr sz="74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80" name="Google Shape;80;p11"/>
          <p:cNvSpPr txBox="1"/>
          <p:nvPr>
            <p:ph idx="1" type="subTitle"/>
          </p:nvPr>
        </p:nvSpPr>
        <p:spPr>
          <a:xfrm>
            <a:off x="1604400" y="2923675"/>
            <a:ext cx="5935200" cy="4233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850"/>
              <a:buNone/>
              <a:defRPr sz="1550"/>
            </a:lvl1pPr>
            <a:lvl2pPr lvl="1" rtl="0" algn="ctr">
              <a:lnSpc>
                <a:spcPct val="115000"/>
              </a:lnSpc>
              <a:spcBef>
                <a:spcPts val="0"/>
              </a:spcBef>
              <a:spcAft>
                <a:spcPts val="0"/>
              </a:spcAft>
              <a:buSzPts val="1850"/>
              <a:buNone/>
              <a:defRPr sz="1850"/>
            </a:lvl2pPr>
            <a:lvl3pPr lvl="2" rtl="0" algn="ctr">
              <a:lnSpc>
                <a:spcPct val="115000"/>
              </a:lnSpc>
              <a:spcBef>
                <a:spcPts val="0"/>
              </a:spcBef>
              <a:spcAft>
                <a:spcPts val="0"/>
              </a:spcAft>
              <a:buSzPts val="1850"/>
              <a:buNone/>
              <a:defRPr sz="1850"/>
            </a:lvl3pPr>
            <a:lvl4pPr lvl="3" rtl="0" algn="ctr">
              <a:lnSpc>
                <a:spcPct val="115000"/>
              </a:lnSpc>
              <a:spcBef>
                <a:spcPts val="0"/>
              </a:spcBef>
              <a:spcAft>
                <a:spcPts val="0"/>
              </a:spcAft>
              <a:buSzPts val="1850"/>
              <a:buNone/>
              <a:defRPr sz="1850"/>
            </a:lvl4pPr>
            <a:lvl5pPr lvl="4" rtl="0" algn="ctr">
              <a:lnSpc>
                <a:spcPct val="115000"/>
              </a:lnSpc>
              <a:spcBef>
                <a:spcPts val="0"/>
              </a:spcBef>
              <a:spcAft>
                <a:spcPts val="0"/>
              </a:spcAft>
              <a:buSzPts val="1850"/>
              <a:buNone/>
              <a:defRPr sz="1850"/>
            </a:lvl5pPr>
            <a:lvl6pPr lvl="5" rtl="0" algn="ctr">
              <a:lnSpc>
                <a:spcPct val="115000"/>
              </a:lnSpc>
              <a:spcBef>
                <a:spcPts val="0"/>
              </a:spcBef>
              <a:spcAft>
                <a:spcPts val="0"/>
              </a:spcAft>
              <a:buSzPts val="1850"/>
              <a:buNone/>
              <a:defRPr sz="1850"/>
            </a:lvl6pPr>
            <a:lvl7pPr lvl="6" rtl="0" algn="ctr">
              <a:lnSpc>
                <a:spcPct val="115000"/>
              </a:lnSpc>
              <a:spcBef>
                <a:spcPts val="0"/>
              </a:spcBef>
              <a:spcAft>
                <a:spcPts val="0"/>
              </a:spcAft>
              <a:buSzPts val="1850"/>
              <a:buNone/>
              <a:defRPr sz="1850"/>
            </a:lvl7pPr>
            <a:lvl8pPr lvl="7" rtl="0" algn="ctr">
              <a:lnSpc>
                <a:spcPct val="115000"/>
              </a:lnSpc>
              <a:spcBef>
                <a:spcPts val="0"/>
              </a:spcBef>
              <a:spcAft>
                <a:spcPts val="0"/>
              </a:spcAft>
              <a:buSzPts val="1850"/>
              <a:buNone/>
              <a:defRPr sz="1850"/>
            </a:lvl8pPr>
            <a:lvl9pPr lvl="8" rtl="0" algn="ctr">
              <a:lnSpc>
                <a:spcPct val="115000"/>
              </a:lnSpc>
              <a:spcBef>
                <a:spcPts val="0"/>
              </a:spcBef>
              <a:spcAft>
                <a:spcPts val="0"/>
              </a:spcAft>
              <a:buSzPts val="1850"/>
              <a:buNone/>
              <a:defRPr sz="1850"/>
            </a:lvl9pPr>
          </a:lstStyle>
          <a:p/>
        </p:txBody>
      </p:sp>
      <p:sp>
        <p:nvSpPr>
          <p:cNvPr id="81" name="Google Shape;81;p11"/>
          <p:cNvSpPr/>
          <p:nvPr/>
        </p:nvSpPr>
        <p:spPr>
          <a:xfrm rot="10800000">
            <a:off x="-55375" y="0"/>
            <a:ext cx="852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11"/>
          <p:cNvGrpSpPr/>
          <p:nvPr/>
        </p:nvGrpSpPr>
        <p:grpSpPr>
          <a:xfrm rot="10800000">
            <a:off x="-55325" y="0"/>
            <a:ext cx="9199325" cy="4604000"/>
            <a:chOff x="-55375" y="539500"/>
            <a:chExt cx="9199325" cy="4604000"/>
          </a:xfrm>
        </p:grpSpPr>
        <p:cxnSp>
          <p:nvCxnSpPr>
            <p:cNvPr id="83" name="Google Shape;83;p11"/>
            <p:cNvCxnSpPr/>
            <p:nvPr/>
          </p:nvCxnSpPr>
          <p:spPr>
            <a:xfrm>
              <a:off x="-55375" y="4608575"/>
              <a:ext cx="4563600" cy="0"/>
            </a:xfrm>
            <a:prstGeom prst="straightConnector1">
              <a:avLst/>
            </a:prstGeom>
            <a:noFill/>
            <a:ln cap="flat" cmpd="sng" w="9525">
              <a:solidFill>
                <a:schemeClr val="dk1"/>
              </a:solidFill>
              <a:prstDash val="solid"/>
              <a:round/>
              <a:headEnd len="med" w="med" type="none"/>
              <a:tailEnd len="med" w="med" type="none"/>
            </a:ln>
          </p:spPr>
        </p:cxnSp>
        <p:cxnSp>
          <p:nvCxnSpPr>
            <p:cNvPr id="84" name="Google Shape;84;p11"/>
            <p:cNvCxnSpPr/>
            <p:nvPr/>
          </p:nvCxnSpPr>
          <p:spPr>
            <a:xfrm>
              <a:off x="2576350" y="539500"/>
              <a:ext cx="6567600" cy="0"/>
            </a:xfrm>
            <a:prstGeom prst="straightConnector1">
              <a:avLst/>
            </a:prstGeom>
            <a:noFill/>
            <a:ln cap="flat" cmpd="sng" w="9525">
              <a:solidFill>
                <a:schemeClr val="dk1"/>
              </a:solidFill>
              <a:prstDash val="solid"/>
              <a:round/>
              <a:headEnd len="med" w="med" type="none"/>
              <a:tailEnd len="med" w="med" type="none"/>
            </a:ln>
          </p:spPr>
        </p:cxnSp>
        <p:cxnSp>
          <p:nvCxnSpPr>
            <p:cNvPr id="85" name="Google Shape;85;p11"/>
            <p:cNvCxnSpPr/>
            <p:nvPr/>
          </p:nvCxnSpPr>
          <p:spPr>
            <a:xfrm rot="10800000">
              <a:off x="8430775" y="805200"/>
              <a:ext cx="0" cy="4338300"/>
            </a:xfrm>
            <a:prstGeom prst="straightConnector1">
              <a:avLst/>
            </a:prstGeom>
            <a:noFill/>
            <a:ln cap="flat" cmpd="sng" w="9525">
              <a:solidFill>
                <a:schemeClr val="dk1"/>
              </a:solidFill>
              <a:prstDash val="solid"/>
              <a:round/>
              <a:headEnd len="med" w="med" type="none"/>
              <a:tailEnd len="med" w="med" type="none"/>
            </a:ln>
          </p:spPr>
        </p:cxnSp>
      </p:grpSp>
      <p:sp>
        <p:nvSpPr>
          <p:cNvPr id="86" name="Google Shape;86;p11"/>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 name="Shape 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8" name="Shape 88"/>
        <p:cNvGrpSpPr/>
        <p:nvPr/>
      </p:nvGrpSpPr>
      <p:grpSpPr>
        <a:xfrm>
          <a:off x="0" y="0"/>
          <a:ext cx="0" cy="0"/>
          <a:chOff x="0" y="0"/>
          <a:chExt cx="0" cy="0"/>
        </a:xfrm>
      </p:grpSpPr>
      <p:sp>
        <p:nvSpPr>
          <p:cNvPr id="89" name="Google Shape;89;p13"/>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p:txBody>
      </p:sp>
      <p:sp>
        <p:nvSpPr>
          <p:cNvPr id="90" name="Google Shape;90;p13"/>
          <p:cNvSpPr txBox="1"/>
          <p:nvPr>
            <p:ph idx="1" type="subTitle"/>
          </p:nvPr>
        </p:nvSpPr>
        <p:spPr>
          <a:xfrm>
            <a:off x="1936100" y="2129352"/>
            <a:ext cx="2288700" cy="648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91" name="Google Shape;91;p13"/>
          <p:cNvSpPr txBox="1"/>
          <p:nvPr>
            <p:ph idx="2" type="subTitle"/>
          </p:nvPr>
        </p:nvSpPr>
        <p:spPr>
          <a:xfrm>
            <a:off x="1936100" y="1370275"/>
            <a:ext cx="2288700" cy="80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92" name="Google Shape;92;p13"/>
          <p:cNvSpPr txBox="1"/>
          <p:nvPr>
            <p:ph hasCustomPrompt="1" idx="3" type="title"/>
          </p:nvPr>
        </p:nvSpPr>
        <p:spPr>
          <a:xfrm>
            <a:off x="993600" y="1483400"/>
            <a:ext cx="876300" cy="1152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600"/>
              <a:buNone/>
              <a:defRPr sz="3400"/>
            </a:lvl1pPr>
            <a:lvl2pPr lvl="1" rtl="0" algn="ctr">
              <a:spcBef>
                <a:spcPts val="0"/>
              </a:spcBef>
              <a:spcAft>
                <a:spcPts val="0"/>
              </a:spcAft>
              <a:buSzPts val="4600"/>
              <a:buNone/>
              <a:defRPr sz="4600"/>
            </a:lvl2pPr>
            <a:lvl3pPr lvl="2" rtl="0" algn="ctr">
              <a:spcBef>
                <a:spcPts val="0"/>
              </a:spcBef>
              <a:spcAft>
                <a:spcPts val="0"/>
              </a:spcAft>
              <a:buSzPts val="4600"/>
              <a:buNone/>
              <a:defRPr sz="4600"/>
            </a:lvl3pPr>
            <a:lvl4pPr lvl="3" rtl="0" algn="ctr">
              <a:spcBef>
                <a:spcPts val="0"/>
              </a:spcBef>
              <a:spcAft>
                <a:spcPts val="0"/>
              </a:spcAft>
              <a:buSzPts val="4600"/>
              <a:buNone/>
              <a:defRPr sz="4600"/>
            </a:lvl4pPr>
            <a:lvl5pPr lvl="4" rtl="0" algn="ctr">
              <a:spcBef>
                <a:spcPts val="0"/>
              </a:spcBef>
              <a:spcAft>
                <a:spcPts val="0"/>
              </a:spcAft>
              <a:buSzPts val="4600"/>
              <a:buNone/>
              <a:defRPr sz="4600"/>
            </a:lvl5pPr>
            <a:lvl6pPr lvl="5" rtl="0" algn="ctr">
              <a:spcBef>
                <a:spcPts val="0"/>
              </a:spcBef>
              <a:spcAft>
                <a:spcPts val="0"/>
              </a:spcAft>
              <a:buSzPts val="4600"/>
              <a:buNone/>
              <a:defRPr sz="4600"/>
            </a:lvl6pPr>
            <a:lvl7pPr lvl="6" rtl="0" algn="ctr">
              <a:spcBef>
                <a:spcPts val="0"/>
              </a:spcBef>
              <a:spcAft>
                <a:spcPts val="0"/>
              </a:spcAft>
              <a:buSzPts val="4600"/>
              <a:buNone/>
              <a:defRPr sz="4600"/>
            </a:lvl7pPr>
            <a:lvl8pPr lvl="7" rtl="0" algn="ctr">
              <a:spcBef>
                <a:spcPts val="0"/>
              </a:spcBef>
              <a:spcAft>
                <a:spcPts val="0"/>
              </a:spcAft>
              <a:buSzPts val="4600"/>
              <a:buNone/>
              <a:defRPr sz="4600"/>
            </a:lvl8pPr>
            <a:lvl9pPr lvl="8" rtl="0" algn="ctr">
              <a:spcBef>
                <a:spcPts val="0"/>
              </a:spcBef>
              <a:spcAft>
                <a:spcPts val="0"/>
              </a:spcAft>
              <a:buSzPts val="4600"/>
              <a:buNone/>
              <a:defRPr sz="4600"/>
            </a:lvl9pPr>
          </a:lstStyle>
          <a:p>
            <a:r>
              <a:t>xx%</a:t>
            </a:r>
          </a:p>
        </p:txBody>
      </p:sp>
      <p:sp>
        <p:nvSpPr>
          <p:cNvPr id="93" name="Google Shape;93;p13"/>
          <p:cNvSpPr txBox="1"/>
          <p:nvPr>
            <p:ph idx="4" type="subTitle"/>
          </p:nvPr>
        </p:nvSpPr>
        <p:spPr>
          <a:xfrm>
            <a:off x="1936100" y="3827175"/>
            <a:ext cx="2288700" cy="648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94" name="Google Shape;94;p13"/>
          <p:cNvSpPr txBox="1"/>
          <p:nvPr>
            <p:ph idx="5" type="subTitle"/>
          </p:nvPr>
        </p:nvSpPr>
        <p:spPr>
          <a:xfrm>
            <a:off x="1936100" y="3068200"/>
            <a:ext cx="2288700" cy="80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95" name="Google Shape;95;p13"/>
          <p:cNvSpPr txBox="1"/>
          <p:nvPr>
            <p:ph hasCustomPrompt="1" idx="6" type="title"/>
          </p:nvPr>
        </p:nvSpPr>
        <p:spPr>
          <a:xfrm>
            <a:off x="993600" y="3179712"/>
            <a:ext cx="876300" cy="1152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600"/>
              <a:buNone/>
              <a:defRPr sz="3400"/>
            </a:lvl1pPr>
            <a:lvl2pPr lvl="1" rtl="0" algn="ctr">
              <a:spcBef>
                <a:spcPts val="0"/>
              </a:spcBef>
              <a:spcAft>
                <a:spcPts val="0"/>
              </a:spcAft>
              <a:buSzPts val="4600"/>
              <a:buNone/>
              <a:defRPr sz="4600"/>
            </a:lvl2pPr>
            <a:lvl3pPr lvl="2" rtl="0" algn="ctr">
              <a:spcBef>
                <a:spcPts val="0"/>
              </a:spcBef>
              <a:spcAft>
                <a:spcPts val="0"/>
              </a:spcAft>
              <a:buSzPts val="4600"/>
              <a:buNone/>
              <a:defRPr sz="4600"/>
            </a:lvl3pPr>
            <a:lvl4pPr lvl="3" rtl="0" algn="ctr">
              <a:spcBef>
                <a:spcPts val="0"/>
              </a:spcBef>
              <a:spcAft>
                <a:spcPts val="0"/>
              </a:spcAft>
              <a:buSzPts val="4600"/>
              <a:buNone/>
              <a:defRPr sz="4600"/>
            </a:lvl4pPr>
            <a:lvl5pPr lvl="4" rtl="0" algn="ctr">
              <a:spcBef>
                <a:spcPts val="0"/>
              </a:spcBef>
              <a:spcAft>
                <a:spcPts val="0"/>
              </a:spcAft>
              <a:buSzPts val="4600"/>
              <a:buNone/>
              <a:defRPr sz="4600"/>
            </a:lvl5pPr>
            <a:lvl6pPr lvl="5" rtl="0" algn="ctr">
              <a:spcBef>
                <a:spcPts val="0"/>
              </a:spcBef>
              <a:spcAft>
                <a:spcPts val="0"/>
              </a:spcAft>
              <a:buSzPts val="4600"/>
              <a:buNone/>
              <a:defRPr sz="4600"/>
            </a:lvl6pPr>
            <a:lvl7pPr lvl="6" rtl="0" algn="ctr">
              <a:spcBef>
                <a:spcPts val="0"/>
              </a:spcBef>
              <a:spcAft>
                <a:spcPts val="0"/>
              </a:spcAft>
              <a:buSzPts val="4600"/>
              <a:buNone/>
              <a:defRPr sz="4600"/>
            </a:lvl7pPr>
            <a:lvl8pPr lvl="7" rtl="0" algn="ctr">
              <a:spcBef>
                <a:spcPts val="0"/>
              </a:spcBef>
              <a:spcAft>
                <a:spcPts val="0"/>
              </a:spcAft>
              <a:buSzPts val="4600"/>
              <a:buNone/>
              <a:defRPr sz="4600"/>
            </a:lvl8pPr>
            <a:lvl9pPr lvl="8" rtl="0" algn="ctr">
              <a:spcBef>
                <a:spcPts val="0"/>
              </a:spcBef>
              <a:spcAft>
                <a:spcPts val="0"/>
              </a:spcAft>
              <a:buSzPts val="4600"/>
              <a:buNone/>
              <a:defRPr sz="4600"/>
            </a:lvl9pPr>
          </a:lstStyle>
          <a:p>
            <a:r>
              <a:t>xx%</a:t>
            </a:r>
          </a:p>
        </p:txBody>
      </p:sp>
      <p:sp>
        <p:nvSpPr>
          <p:cNvPr id="96" name="Google Shape;96;p13"/>
          <p:cNvSpPr txBox="1"/>
          <p:nvPr>
            <p:ph idx="7" type="subTitle"/>
          </p:nvPr>
        </p:nvSpPr>
        <p:spPr>
          <a:xfrm>
            <a:off x="5969570" y="2129352"/>
            <a:ext cx="2288700" cy="648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97" name="Google Shape;97;p13"/>
          <p:cNvSpPr txBox="1"/>
          <p:nvPr>
            <p:ph idx="8" type="subTitle"/>
          </p:nvPr>
        </p:nvSpPr>
        <p:spPr>
          <a:xfrm>
            <a:off x="5969570" y="1370275"/>
            <a:ext cx="2288700" cy="80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98" name="Google Shape;98;p13"/>
          <p:cNvSpPr txBox="1"/>
          <p:nvPr>
            <p:ph hasCustomPrompt="1" idx="9" type="title"/>
          </p:nvPr>
        </p:nvSpPr>
        <p:spPr>
          <a:xfrm>
            <a:off x="5033780" y="1483400"/>
            <a:ext cx="876300" cy="1152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600"/>
              <a:buNone/>
              <a:defRPr sz="3400"/>
            </a:lvl1pPr>
            <a:lvl2pPr lvl="1" rtl="0" algn="ctr">
              <a:spcBef>
                <a:spcPts val="0"/>
              </a:spcBef>
              <a:spcAft>
                <a:spcPts val="0"/>
              </a:spcAft>
              <a:buSzPts val="4600"/>
              <a:buNone/>
              <a:defRPr sz="4600"/>
            </a:lvl2pPr>
            <a:lvl3pPr lvl="2" rtl="0" algn="ctr">
              <a:spcBef>
                <a:spcPts val="0"/>
              </a:spcBef>
              <a:spcAft>
                <a:spcPts val="0"/>
              </a:spcAft>
              <a:buSzPts val="4600"/>
              <a:buNone/>
              <a:defRPr sz="4600"/>
            </a:lvl3pPr>
            <a:lvl4pPr lvl="3" rtl="0" algn="ctr">
              <a:spcBef>
                <a:spcPts val="0"/>
              </a:spcBef>
              <a:spcAft>
                <a:spcPts val="0"/>
              </a:spcAft>
              <a:buSzPts val="4600"/>
              <a:buNone/>
              <a:defRPr sz="4600"/>
            </a:lvl4pPr>
            <a:lvl5pPr lvl="4" rtl="0" algn="ctr">
              <a:spcBef>
                <a:spcPts val="0"/>
              </a:spcBef>
              <a:spcAft>
                <a:spcPts val="0"/>
              </a:spcAft>
              <a:buSzPts val="4600"/>
              <a:buNone/>
              <a:defRPr sz="4600"/>
            </a:lvl5pPr>
            <a:lvl6pPr lvl="5" rtl="0" algn="ctr">
              <a:spcBef>
                <a:spcPts val="0"/>
              </a:spcBef>
              <a:spcAft>
                <a:spcPts val="0"/>
              </a:spcAft>
              <a:buSzPts val="4600"/>
              <a:buNone/>
              <a:defRPr sz="4600"/>
            </a:lvl6pPr>
            <a:lvl7pPr lvl="6" rtl="0" algn="ctr">
              <a:spcBef>
                <a:spcPts val="0"/>
              </a:spcBef>
              <a:spcAft>
                <a:spcPts val="0"/>
              </a:spcAft>
              <a:buSzPts val="4600"/>
              <a:buNone/>
              <a:defRPr sz="4600"/>
            </a:lvl7pPr>
            <a:lvl8pPr lvl="7" rtl="0" algn="ctr">
              <a:spcBef>
                <a:spcPts val="0"/>
              </a:spcBef>
              <a:spcAft>
                <a:spcPts val="0"/>
              </a:spcAft>
              <a:buSzPts val="4600"/>
              <a:buNone/>
              <a:defRPr sz="4600"/>
            </a:lvl8pPr>
            <a:lvl9pPr lvl="8" rtl="0" algn="ctr">
              <a:spcBef>
                <a:spcPts val="0"/>
              </a:spcBef>
              <a:spcAft>
                <a:spcPts val="0"/>
              </a:spcAft>
              <a:buSzPts val="4600"/>
              <a:buNone/>
              <a:defRPr sz="4600"/>
            </a:lvl9pPr>
          </a:lstStyle>
          <a:p>
            <a:r>
              <a:t>xx%</a:t>
            </a:r>
          </a:p>
        </p:txBody>
      </p:sp>
      <p:sp>
        <p:nvSpPr>
          <p:cNvPr id="99" name="Google Shape;99;p13"/>
          <p:cNvSpPr txBox="1"/>
          <p:nvPr>
            <p:ph idx="13" type="subTitle"/>
          </p:nvPr>
        </p:nvSpPr>
        <p:spPr>
          <a:xfrm>
            <a:off x="5969570" y="3827175"/>
            <a:ext cx="2288700" cy="648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00" name="Google Shape;100;p13"/>
          <p:cNvSpPr txBox="1"/>
          <p:nvPr>
            <p:ph idx="14" type="subTitle"/>
          </p:nvPr>
        </p:nvSpPr>
        <p:spPr>
          <a:xfrm>
            <a:off x="5969570" y="3068200"/>
            <a:ext cx="2288700" cy="80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101" name="Google Shape;101;p13"/>
          <p:cNvSpPr txBox="1"/>
          <p:nvPr>
            <p:ph hasCustomPrompt="1" idx="15" type="title"/>
          </p:nvPr>
        </p:nvSpPr>
        <p:spPr>
          <a:xfrm>
            <a:off x="5033780" y="3179712"/>
            <a:ext cx="876300" cy="1152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600"/>
              <a:buNone/>
              <a:defRPr sz="3400"/>
            </a:lvl1pPr>
            <a:lvl2pPr lvl="1" rtl="0" algn="ctr">
              <a:spcBef>
                <a:spcPts val="0"/>
              </a:spcBef>
              <a:spcAft>
                <a:spcPts val="0"/>
              </a:spcAft>
              <a:buSzPts val="4600"/>
              <a:buNone/>
              <a:defRPr sz="4600"/>
            </a:lvl2pPr>
            <a:lvl3pPr lvl="2" rtl="0" algn="ctr">
              <a:spcBef>
                <a:spcPts val="0"/>
              </a:spcBef>
              <a:spcAft>
                <a:spcPts val="0"/>
              </a:spcAft>
              <a:buSzPts val="4600"/>
              <a:buNone/>
              <a:defRPr sz="4600"/>
            </a:lvl3pPr>
            <a:lvl4pPr lvl="3" rtl="0" algn="ctr">
              <a:spcBef>
                <a:spcPts val="0"/>
              </a:spcBef>
              <a:spcAft>
                <a:spcPts val="0"/>
              </a:spcAft>
              <a:buSzPts val="4600"/>
              <a:buNone/>
              <a:defRPr sz="4600"/>
            </a:lvl4pPr>
            <a:lvl5pPr lvl="4" rtl="0" algn="ctr">
              <a:spcBef>
                <a:spcPts val="0"/>
              </a:spcBef>
              <a:spcAft>
                <a:spcPts val="0"/>
              </a:spcAft>
              <a:buSzPts val="4600"/>
              <a:buNone/>
              <a:defRPr sz="4600"/>
            </a:lvl5pPr>
            <a:lvl6pPr lvl="5" rtl="0" algn="ctr">
              <a:spcBef>
                <a:spcPts val="0"/>
              </a:spcBef>
              <a:spcAft>
                <a:spcPts val="0"/>
              </a:spcAft>
              <a:buSzPts val="4600"/>
              <a:buNone/>
              <a:defRPr sz="4600"/>
            </a:lvl6pPr>
            <a:lvl7pPr lvl="6" rtl="0" algn="ctr">
              <a:spcBef>
                <a:spcPts val="0"/>
              </a:spcBef>
              <a:spcAft>
                <a:spcPts val="0"/>
              </a:spcAft>
              <a:buSzPts val="4600"/>
              <a:buNone/>
              <a:defRPr sz="4600"/>
            </a:lvl7pPr>
            <a:lvl8pPr lvl="7" rtl="0" algn="ctr">
              <a:spcBef>
                <a:spcPts val="0"/>
              </a:spcBef>
              <a:spcAft>
                <a:spcPts val="0"/>
              </a:spcAft>
              <a:buSzPts val="4600"/>
              <a:buNone/>
              <a:defRPr sz="4600"/>
            </a:lvl8pPr>
            <a:lvl9pPr lvl="8" rtl="0" algn="ctr">
              <a:spcBef>
                <a:spcPts val="0"/>
              </a:spcBef>
              <a:spcAft>
                <a:spcPts val="0"/>
              </a:spcAft>
              <a:buSzPts val="4600"/>
              <a:buNone/>
              <a:defRPr sz="4600"/>
            </a:lvl9pPr>
          </a:lstStyle>
          <a:p>
            <a:r>
              <a:t>xx%</a:t>
            </a:r>
          </a:p>
        </p:txBody>
      </p:sp>
      <p:cxnSp>
        <p:nvCxnSpPr>
          <p:cNvPr id="102" name="Google Shape;102;p13"/>
          <p:cNvCxnSpPr/>
          <p:nvPr/>
        </p:nvCxnSpPr>
        <p:spPr>
          <a:xfrm rot="10800000">
            <a:off x="9002100" y="-100"/>
            <a:ext cx="0" cy="2652600"/>
          </a:xfrm>
          <a:prstGeom prst="straightConnector1">
            <a:avLst/>
          </a:prstGeom>
          <a:noFill/>
          <a:ln cap="flat" cmpd="sng" w="9525">
            <a:solidFill>
              <a:schemeClr val="dk1"/>
            </a:solidFill>
            <a:prstDash val="solid"/>
            <a:round/>
            <a:headEnd len="med" w="med" type="none"/>
            <a:tailEnd len="med" w="med" type="none"/>
          </a:ln>
        </p:spPr>
      </p:cxnSp>
      <p:sp>
        <p:nvSpPr>
          <p:cNvPr id="103" name="Google Shape;103;p13"/>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04" name="Shape 104"/>
        <p:cNvGrpSpPr/>
        <p:nvPr/>
      </p:nvGrpSpPr>
      <p:grpSpPr>
        <a:xfrm>
          <a:off x="0" y="0"/>
          <a:ext cx="0" cy="0"/>
          <a:chOff x="0" y="0"/>
          <a:chExt cx="0" cy="0"/>
        </a:xfrm>
      </p:grpSpPr>
      <p:sp>
        <p:nvSpPr>
          <p:cNvPr id="105" name="Google Shape;105;p14"/>
          <p:cNvSpPr txBox="1"/>
          <p:nvPr>
            <p:ph type="title"/>
          </p:nvPr>
        </p:nvSpPr>
        <p:spPr>
          <a:xfrm>
            <a:off x="783150" y="3920175"/>
            <a:ext cx="7577700" cy="55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idx="1" type="subTitle"/>
          </p:nvPr>
        </p:nvSpPr>
        <p:spPr>
          <a:xfrm>
            <a:off x="783150" y="1931831"/>
            <a:ext cx="7577700" cy="19116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3500"/>
              <a:buNone/>
              <a:defRPr sz="3100"/>
            </a:lvl1pPr>
            <a:lvl2pPr lvl="1" rtl="0" algn="ctr">
              <a:lnSpc>
                <a:spcPct val="115000"/>
              </a:lnSpc>
              <a:spcBef>
                <a:spcPts val="0"/>
              </a:spcBef>
              <a:spcAft>
                <a:spcPts val="0"/>
              </a:spcAft>
              <a:buSzPts val="3500"/>
              <a:buNone/>
              <a:defRPr sz="3500"/>
            </a:lvl2pPr>
            <a:lvl3pPr lvl="2" rtl="0" algn="ctr">
              <a:lnSpc>
                <a:spcPct val="115000"/>
              </a:lnSpc>
              <a:spcBef>
                <a:spcPts val="0"/>
              </a:spcBef>
              <a:spcAft>
                <a:spcPts val="0"/>
              </a:spcAft>
              <a:buSzPts val="3500"/>
              <a:buNone/>
              <a:defRPr sz="3500"/>
            </a:lvl3pPr>
            <a:lvl4pPr lvl="3" rtl="0" algn="ctr">
              <a:lnSpc>
                <a:spcPct val="115000"/>
              </a:lnSpc>
              <a:spcBef>
                <a:spcPts val="0"/>
              </a:spcBef>
              <a:spcAft>
                <a:spcPts val="0"/>
              </a:spcAft>
              <a:buSzPts val="3500"/>
              <a:buNone/>
              <a:defRPr sz="3500"/>
            </a:lvl4pPr>
            <a:lvl5pPr lvl="4" rtl="0" algn="ctr">
              <a:lnSpc>
                <a:spcPct val="115000"/>
              </a:lnSpc>
              <a:spcBef>
                <a:spcPts val="0"/>
              </a:spcBef>
              <a:spcAft>
                <a:spcPts val="0"/>
              </a:spcAft>
              <a:buSzPts val="3500"/>
              <a:buNone/>
              <a:defRPr sz="3500"/>
            </a:lvl5pPr>
            <a:lvl6pPr lvl="5" rtl="0" algn="ctr">
              <a:lnSpc>
                <a:spcPct val="115000"/>
              </a:lnSpc>
              <a:spcBef>
                <a:spcPts val="0"/>
              </a:spcBef>
              <a:spcAft>
                <a:spcPts val="0"/>
              </a:spcAft>
              <a:buSzPts val="3500"/>
              <a:buNone/>
              <a:defRPr sz="3500"/>
            </a:lvl6pPr>
            <a:lvl7pPr lvl="6" rtl="0" algn="ctr">
              <a:lnSpc>
                <a:spcPct val="115000"/>
              </a:lnSpc>
              <a:spcBef>
                <a:spcPts val="0"/>
              </a:spcBef>
              <a:spcAft>
                <a:spcPts val="0"/>
              </a:spcAft>
              <a:buSzPts val="3500"/>
              <a:buNone/>
              <a:defRPr sz="3500"/>
            </a:lvl7pPr>
            <a:lvl8pPr lvl="7" rtl="0" algn="ctr">
              <a:lnSpc>
                <a:spcPct val="115000"/>
              </a:lnSpc>
              <a:spcBef>
                <a:spcPts val="0"/>
              </a:spcBef>
              <a:spcAft>
                <a:spcPts val="0"/>
              </a:spcAft>
              <a:buSzPts val="3500"/>
              <a:buNone/>
              <a:defRPr sz="3500"/>
            </a:lvl8pPr>
            <a:lvl9pPr lvl="8" rtl="0" algn="ctr">
              <a:lnSpc>
                <a:spcPct val="115000"/>
              </a:lnSpc>
              <a:spcBef>
                <a:spcPts val="0"/>
              </a:spcBef>
              <a:spcAft>
                <a:spcPts val="0"/>
              </a:spcAft>
              <a:buSzPts val="3500"/>
              <a:buNone/>
              <a:defRPr sz="3500"/>
            </a:lvl9pPr>
          </a:lstStyle>
          <a:p/>
        </p:txBody>
      </p:sp>
      <p:cxnSp>
        <p:nvCxnSpPr>
          <p:cNvPr id="107" name="Google Shape;107;p14"/>
          <p:cNvCxnSpPr/>
          <p:nvPr/>
        </p:nvCxnSpPr>
        <p:spPr>
          <a:xfrm rot="10800000">
            <a:off x="75" y="4876025"/>
            <a:ext cx="8257200" cy="0"/>
          </a:xfrm>
          <a:prstGeom prst="straightConnector1">
            <a:avLst/>
          </a:prstGeom>
          <a:noFill/>
          <a:ln cap="flat" cmpd="sng" w="9525">
            <a:solidFill>
              <a:schemeClr val="dk1"/>
            </a:solidFill>
            <a:prstDash val="solid"/>
            <a:round/>
            <a:headEnd len="med" w="med" type="none"/>
            <a:tailEnd len="med" w="med" type="none"/>
          </a:ln>
        </p:spPr>
      </p:cxnSp>
      <p:sp>
        <p:nvSpPr>
          <p:cNvPr id="108" name="Google Shape;108;p14"/>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_1">
    <p:spTree>
      <p:nvGrpSpPr>
        <p:cNvPr id="109" name="Shape 109"/>
        <p:cNvGrpSpPr/>
        <p:nvPr/>
      </p:nvGrpSpPr>
      <p:grpSpPr>
        <a:xfrm>
          <a:off x="0" y="0"/>
          <a:ext cx="0" cy="0"/>
          <a:chOff x="0" y="0"/>
          <a:chExt cx="0" cy="0"/>
        </a:xfrm>
      </p:grpSpPr>
      <p:sp>
        <p:nvSpPr>
          <p:cNvPr id="110" name="Google Shape;110;p15"/>
          <p:cNvSpPr txBox="1"/>
          <p:nvPr>
            <p:ph type="title"/>
          </p:nvPr>
        </p:nvSpPr>
        <p:spPr>
          <a:xfrm flipH="1">
            <a:off x="4426725" y="2036300"/>
            <a:ext cx="3205200" cy="147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500"/>
              <a:buNone/>
              <a:defRPr sz="4200"/>
            </a:lvl1pPr>
            <a:lvl2pPr lvl="1" rtl="0" algn="r">
              <a:spcBef>
                <a:spcPts val="0"/>
              </a:spcBef>
              <a:spcAft>
                <a:spcPts val="0"/>
              </a:spcAft>
              <a:buSzPts val="4500"/>
              <a:buNone/>
              <a:defRPr sz="4500"/>
            </a:lvl2pPr>
            <a:lvl3pPr lvl="2" rtl="0" algn="r">
              <a:spcBef>
                <a:spcPts val="0"/>
              </a:spcBef>
              <a:spcAft>
                <a:spcPts val="0"/>
              </a:spcAft>
              <a:buSzPts val="4500"/>
              <a:buNone/>
              <a:defRPr sz="4500"/>
            </a:lvl3pPr>
            <a:lvl4pPr lvl="3" rtl="0" algn="r">
              <a:spcBef>
                <a:spcPts val="0"/>
              </a:spcBef>
              <a:spcAft>
                <a:spcPts val="0"/>
              </a:spcAft>
              <a:buSzPts val="4500"/>
              <a:buNone/>
              <a:defRPr sz="4500"/>
            </a:lvl4pPr>
            <a:lvl5pPr lvl="4" rtl="0" algn="r">
              <a:spcBef>
                <a:spcPts val="0"/>
              </a:spcBef>
              <a:spcAft>
                <a:spcPts val="0"/>
              </a:spcAft>
              <a:buSzPts val="4500"/>
              <a:buNone/>
              <a:defRPr sz="4500"/>
            </a:lvl5pPr>
            <a:lvl6pPr lvl="5" rtl="0" algn="r">
              <a:spcBef>
                <a:spcPts val="0"/>
              </a:spcBef>
              <a:spcAft>
                <a:spcPts val="0"/>
              </a:spcAft>
              <a:buSzPts val="4500"/>
              <a:buNone/>
              <a:defRPr sz="4500"/>
            </a:lvl6pPr>
            <a:lvl7pPr lvl="6" rtl="0" algn="r">
              <a:spcBef>
                <a:spcPts val="0"/>
              </a:spcBef>
              <a:spcAft>
                <a:spcPts val="0"/>
              </a:spcAft>
              <a:buSzPts val="4500"/>
              <a:buNone/>
              <a:defRPr sz="4500"/>
            </a:lvl7pPr>
            <a:lvl8pPr lvl="7" rtl="0" algn="r">
              <a:spcBef>
                <a:spcPts val="0"/>
              </a:spcBef>
              <a:spcAft>
                <a:spcPts val="0"/>
              </a:spcAft>
              <a:buSzPts val="4500"/>
              <a:buNone/>
              <a:defRPr sz="4500"/>
            </a:lvl8pPr>
            <a:lvl9pPr lvl="8" rtl="0" algn="r">
              <a:spcBef>
                <a:spcPts val="0"/>
              </a:spcBef>
              <a:spcAft>
                <a:spcPts val="0"/>
              </a:spcAft>
              <a:buSzPts val="4500"/>
              <a:buNone/>
              <a:defRPr sz="4500"/>
            </a:lvl9pPr>
          </a:lstStyle>
          <a:p/>
        </p:txBody>
      </p:sp>
      <p:sp>
        <p:nvSpPr>
          <p:cNvPr id="111" name="Google Shape;111;p15"/>
          <p:cNvSpPr txBox="1"/>
          <p:nvPr>
            <p:ph hasCustomPrompt="1" idx="2" type="title"/>
          </p:nvPr>
        </p:nvSpPr>
        <p:spPr>
          <a:xfrm flipH="1">
            <a:off x="6555825" y="1012500"/>
            <a:ext cx="1076100" cy="8700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5300"/>
              <a:buNone/>
              <a:defRPr sz="42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a:r>
              <a:t>xx%</a:t>
            </a:r>
          </a:p>
        </p:txBody>
      </p:sp>
      <p:sp>
        <p:nvSpPr>
          <p:cNvPr id="112" name="Google Shape;112;p15"/>
          <p:cNvSpPr txBox="1"/>
          <p:nvPr>
            <p:ph idx="1" type="subTitle"/>
          </p:nvPr>
        </p:nvSpPr>
        <p:spPr>
          <a:xfrm flipH="1">
            <a:off x="4426725" y="3573275"/>
            <a:ext cx="3205200" cy="6975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1850"/>
              <a:buNone/>
              <a:defRPr sz="1550"/>
            </a:lvl1pPr>
            <a:lvl2pPr lvl="1" rtl="0" algn="r">
              <a:lnSpc>
                <a:spcPct val="115000"/>
              </a:lnSpc>
              <a:spcBef>
                <a:spcPts val="0"/>
              </a:spcBef>
              <a:spcAft>
                <a:spcPts val="0"/>
              </a:spcAft>
              <a:buSzPts val="1850"/>
              <a:buNone/>
              <a:defRPr sz="1850"/>
            </a:lvl2pPr>
            <a:lvl3pPr lvl="2" rtl="0" algn="r">
              <a:lnSpc>
                <a:spcPct val="115000"/>
              </a:lnSpc>
              <a:spcBef>
                <a:spcPts val="0"/>
              </a:spcBef>
              <a:spcAft>
                <a:spcPts val="0"/>
              </a:spcAft>
              <a:buSzPts val="1850"/>
              <a:buNone/>
              <a:defRPr sz="1850"/>
            </a:lvl3pPr>
            <a:lvl4pPr lvl="3" rtl="0" algn="r">
              <a:lnSpc>
                <a:spcPct val="115000"/>
              </a:lnSpc>
              <a:spcBef>
                <a:spcPts val="0"/>
              </a:spcBef>
              <a:spcAft>
                <a:spcPts val="0"/>
              </a:spcAft>
              <a:buSzPts val="1850"/>
              <a:buNone/>
              <a:defRPr sz="1850"/>
            </a:lvl4pPr>
            <a:lvl5pPr lvl="4" rtl="0" algn="r">
              <a:lnSpc>
                <a:spcPct val="115000"/>
              </a:lnSpc>
              <a:spcBef>
                <a:spcPts val="0"/>
              </a:spcBef>
              <a:spcAft>
                <a:spcPts val="0"/>
              </a:spcAft>
              <a:buSzPts val="1850"/>
              <a:buNone/>
              <a:defRPr sz="1850"/>
            </a:lvl5pPr>
            <a:lvl6pPr lvl="5" rtl="0" algn="r">
              <a:lnSpc>
                <a:spcPct val="115000"/>
              </a:lnSpc>
              <a:spcBef>
                <a:spcPts val="0"/>
              </a:spcBef>
              <a:spcAft>
                <a:spcPts val="0"/>
              </a:spcAft>
              <a:buSzPts val="1850"/>
              <a:buNone/>
              <a:defRPr sz="1850"/>
            </a:lvl6pPr>
            <a:lvl7pPr lvl="6" rtl="0" algn="r">
              <a:lnSpc>
                <a:spcPct val="115000"/>
              </a:lnSpc>
              <a:spcBef>
                <a:spcPts val="0"/>
              </a:spcBef>
              <a:spcAft>
                <a:spcPts val="0"/>
              </a:spcAft>
              <a:buSzPts val="1850"/>
              <a:buNone/>
              <a:defRPr sz="1850"/>
            </a:lvl7pPr>
            <a:lvl8pPr lvl="7" rtl="0" algn="r">
              <a:lnSpc>
                <a:spcPct val="115000"/>
              </a:lnSpc>
              <a:spcBef>
                <a:spcPts val="0"/>
              </a:spcBef>
              <a:spcAft>
                <a:spcPts val="0"/>
              </a:spcAft>
              <a:buSzPts val="1850"/>
              <a:buNone/>
              <a:defRPr sz="1850"/>
            </a:lvl8pPr>
            <a:lvl9pPr lvl="8" rtl="0" algn="r">
              <a:lnSpc>
                <a:spcPct val="115000"/>
              </a:lnSpc>
              <a:spcBef>
                <a:spcPts val="0"/>
              </a:spcBef>
              <a:spcAft>
                <a:spcPts val="0"/>
              </a:spcAft>
              <a:buSzPts val="1850"/>
              <a:buNone/>
              <a:defRPr sz="1850"/>
            </a:lvl9pPr>
          </a:lstStyle>
          <a:p/>
        </p:txBody>
      </p:sp>
      <p:sp>
        <p:nvSpPr>
          <p:cNvPr id="113" name="Google Shape;113;p15"/>
          <p:cNvSpPr/>
          <p:nvPr/>
        </p:nvSpPr>
        <p:spPr>
          <a:xfrm flipH="1">
            <a:off x="0" y="0"/>
            <a:ext cx="852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 name="Google Shape;114;p15"/>
          <p:cNvCxnSpPr/>
          <p:nvPr/>
        </p:nvCxnSpPr>
        <p:spPr>
          <a:xfrm rot="10800000">
            <a:off x="0" y="4876025"/>
            <a:ext cx="4870800" cy="0"/>
          </a:xfrm>
          <a:prstGeom prst="straightConnector1">
            <a:avLst/>
          </a:prstGeom>
          <a:noFill/>
          <a:ln cap="flat" cmpd="sng" w="9525">
            <a:solidFill>
              <a:schemeClr val="dk1"/>
            </a:solidFill>
            <a:prstDash val="solid"/>
            <a:round/>
            <a:headEnd len="med" w="med" type="none"/>
            <a:tailEnd len="med" w="med" type="none"/>
          </a:ln>
        </p:spPr>
      </p:cxnSp>
      <p:sp>
        <p:nvSpPr>
          <p:cNvPr id="115" name="Google Shape;115;p15"/>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
    <p:spTree>
      <p:nvGrpSpPr>
        <p:cNvPr id="116" name="Shape 116"/>
        <p:cNvGrpSpPr/>
        <p:nvPr/>
      </p:nvGrpSpPr>
      <p:grpSpPr>
        <a:xfrm>
          <a:off x="0" y="0"/>
          <a:ext cx="0" cy="0"/>
          <a:chOff x="0" y="0"/>
          <a:chExt cx="0" cy="0"/>
        </a:xfrm>
      </p:grpSpPr>
      <p:sp>
        <p:nvSpPr>
          <p:cNvPr id="117" name="Google Shape;117;p16"/>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p:txBody>
      </p:sp>
      <p:sp>
        <p:nvSpPr>
          <p:cNvPr id="118" name="Google Shape;118;p16"/>
          <p:cNvSpPr txBox="1"/>
          <p:nvPr>
            <p:ph idx="1" type="subTitle"/>
          </p:nvPr>
        </p:nvSpPr>
        <p:spPr>
          <a:xfrm>
            <a:off x="713225" y="3582477"/>
            <a:ext cx="2400300" cy="895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19" name="Google Shape;119;p16"/>
          <p:cNvSpPr txBox="1"/>
          <p:nvPr>
            <p:ph hasCustomPrompt="1" idx="2" type="title"/>
          </p:nvPr>
        </p:nvSpPr>
        <p:spPr>
          <a:xfrm>
            <a:off x="713225" y="1575103"/>
            <a:ext cx="2400300" cy="80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0" name="Google Shape;120;p16"/>
          <p:cNvSpPr txBox="1"/>
          <p:nvPr>
            <p:ph idx="3" type="subTitle"/>
          </p:nvPr>
        </p:nvSpPr>
        <p:spPr>
          <a:xfrm>
            <a:off x="713225" y="2654575"/>
            <a:ext cx="2400300" cy="861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121" name="Google Shape;121;p16"/>
          <p:cNvSpPr txBox="1"/>
          <p:nvPr>
            <p:ph idx="4" type="subTitle"/>
          </p:nvPr>
        </p:nvSpPr>
        <p:spPr>
          <a:xfrm>
            <a:off x="6030475" y="3582477"/>
            <a:ext cx="2400300" cy="895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22" name="Google Shape;122;p16"/>
          <p:cNvSpPr txBox="1"/>
          <p:nvPr>
            <p:ph hasCustomPrompt="1" idx="5" type="title"/>
          </p:nvPr>
        </p:nvSpPr>
        <p:spPr>
          <a:xfrm>
            <a:off x="6030475" y="1575103"/>
            <a:ext cx="2400300" cy="80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3" name="Google Shape;123;p16"/>
          <p:cNvSpPr txBox="1"/>
          <p:nvPr>
            <p:ph idx="6" type="subTitle"/>
          </p:nvPr>
        </p:nvSpPr>
        <p:spPr>
          <a:xfrm>
            <a:off x="6030475" y="2654575"/>
            <a:ext cx="2400300" cy="861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124" name="Google Shape;124;p16"/>
          <p:cNvSpPr txBox="1"/>
          <p:nvPr>
            <p:ph idx="7" type="subTitle"/>
          </p:nvPr>
        </p:nvSpPr>
        <p:spPr>
          <a:xfrm>
            <a:off x="3371850" y="3582477"/>
            <a:ext cx="2400300" cy="895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25" name="Google Shape;125;p16"/>
          <p:cNvSpPr txBox="1"/>
          <p:nvPr>
            <p:ph hasCustomPrompt="1" idx="8" type="title"/>
          </p:nvPr>
        </p:nvSpPr>
        <p:spPr>
          <a:xfrm>
            <a:off x="3371850" y="1575103"/>
            <a:ext cx="2400300" cy="80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6" name="Google Shape;126;p16"/>
          <p:cNvSpPr txBox="1"/>
          <p:nvPr>
            <p:ph idx="9" type="subTitle"/>
          </p:nvPr>
        </p:nvSpPr>
        <p:spPr>
          <a:xfrm>
            <a:off x="3371850" y="2654575"/>
            <a:ext cx="2400300" cy="861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cxnSp>
        <p:nvCxnSpPr>
          <p:cNvPr id="127" name="Google Shape;127;p16"/>
          <p:cNvCxnSpPr/>
          <p:nvPr/>
        </p:nvCxnSpPr>
        <p:spPr>
          <a:xfrm rot="10800000">
            <a:off x="5035800" y="4797575"/>
            <a:ext cx="4108200" cy="0"/>
          </a:xfrm>
          <a:prstGeom prst="straightConnector1">
            <a:avLst/>
          </a:prstGeom>
          <a:noFill/>
          <a:ln cap="flat" cmpd="sng" w="9525">
            <a:solidFill>
              <a:schemeClr val="dk1"/>
            </a:solidFill>
            <a:prstDash val="solid"/>
            <a:round/>
            <a:headEnd len="med" w="med" type="none"/>
            <a:tailEnd len="med" w="med" type="none"/>
          </a:ln>
        </p:spPr>
      </p:cxnSp>
      <p:sp>
        <p:nvSpPr>
          <p:cNvPr id="128" name="Google Shape;128;p16"/>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_1_2">
    <p:spTree>
      <p:nvGrpSpPr>
        <p:cNvPr id="129" name="Shape 129"/>
        <p:cNvGrpSpPr/>
        <p:nvPr/>
      </p:nvGrpSpPr>
      <p:grpSpPr>
        <a:xfrm>
          <a:off x="0" y="0"/>
          <a:ext cx="0" cy="0"/>
          <a:chOff x="0" y="0"/>
          <a:chExt cx="0" cy="0"/>
        </a:xfrm>
      </p:grpSpPr>
      <p:sp>
        <p:nvSpPr>
          <p:cNvPr id="130" name="Google Shape;130;p17"/>
          <p:cNvSpPr txBox="1"/>
          <p:nvPr>
            <p:ph idx="1" type="subTitle"/>
          </p:nvPr>
        </p:nvSpPr>
        <p:spPr>
          <a:xfrm>
            <a:off x="2370900" y="1278125"/>
            <a:ext cx="4402200" cy="400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1" name="Google Shape;131;p17"/>
          <p:cNvSpPr txBox="1"/>
          <p:nvPr>
            <p:ph hasCustomPrompt="1" type="title"/>
          </p:nvPr>
        </p:nvSpPr>
        <p:spPr>
          <a:xfrm>
            <a:off x="2370900" y="572825"/>
            <a:ext cx="4402200" cy="7389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32" name="Google Shape;132;p17"/>
          <p:cNvSpPr txBox="1"/>
          <p:nvPr>
            <p:ph idx="2" type="subTitle"/>
          </p:nvPr>
        </p:nvSpPr>
        <p:spPr>
          <a:xfrm>
            <a:off x="2370900" y="4087875"/>
            <a:ext cx="4402200" cy="400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3" name="Google Shape;133;p17"/>
          <p:cNvSpPr txBox="1"/>
          <p:nvPr>
            <p:ph hasCustomPrompt="1" idx="3" type="title"/>
          </p:nvPr>
        </p:nvSpPr>
        <p:spPr>
          <a:xfrm>
            <a:off x="2370900" y="3382575"/>
            <a:ext cx="4402200" cy="7389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34" name="Google Shape;134;p17"/>
          <p:cNvSpPr txBox="1"/>
          <p:nvPr>
            <p:ph idx="4" type="subTitle"/>
          </p:nvPr>
        </p:nvSpPr>
        <p:spPr>
          <a:xfrm>
            <a:off x="2370900" y="2683000"/>
            <a:ext cx="4402200" cy="400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5" name="Google Shape;135;p17"/>
          <p:cNvSpPr txBox="1"/>
          <p:nvPr>
            <p:ph hasCustomPrompt="1" idx="5" type="title"/>
          </p:nvPr>
        </p:nvSpPr>
        <p:spPr>
          <a:xfrm>
            <a:off x="2370900" y="1977700"/>
            <a:ext cx="4402200" cy="7389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grpSp>
        <p:nvGrpSpPr>
          <p:cNvPr id="136" name="Google Shape;136;p17"/>
          <p:cNvGrpSpPr/>
          <p:nvPr/>
        </p:nvGrpSpPr>
        <p:grpSpPr>
          <a:xfrm>
            <a:off x="711250" y="-125"/>
            <a:ext cx="7719525" cy="5143625"/>
            <a:chOff x="711250" y="-125"/>
            <a:chExt cx="7719525" cy="5143625"/>
          </a:xfrm>
        </p:grpSpPr>
        <p:cxnSp>
          <p:nvCxnSpPr>
            <p:cNvPr id="137" name="Google Shape;137;p17"/>
            <p:cNvCxnSpPr/>
            <p:nvPr/>
          </p:nvCxnSpPr>
          <p:spPr>
            <a:xfrm rot="10800000">
              <a:off x="711250" y="2191500"/>
              <a:ext cx="0" cy="2952000"/>
            </a:xfrm>
            <a:prstGeom prst="straightConnector1">
              <a:avLst/>
            </a:prstGeom>
            <a:noFill/>
            <a:ln cap="flat" cmpd="sng" w="9525">
              <a:solidFill>
                <a:schemeClr val="dk1"/>
              </a:solidFill>
              <a:prstDash val="solid"/>
              <a:round/>
              <a:headEnd len="med" w="med" type="none"/>
              <a:tailEnd len="med" w="med" type="none"/>
            </a:ln>
          </p:spPr>
        </p:cxnSp>
        <p:cxnSp>
          <p:nvCxnSpPr>
            <p:cNvPr id="138" name="Google Shape;138;p17"/>
            <p:cNvCxnSpPr/>
            <p:nvPr/>
          </p:nvCxnSpPr>
          <p:spPr>
            <a:xfrm rot="10800000">
              <a:off x="8430775" y="-125"/>
              <a:ext cx="0" cy="2191500"/>
            </a:xfrm>
            <a:prstGeom prst="straightConnector1">
              <a:avLst/>
            </a:prstGeom>
            <a:noFill/>
            <a:ln cap="flat" cmpd="sng" w="9525">
              <a:solidFill>
                <a:schemeClr val="dk1"/>
              </a:solidFill>
              <a:prstDash val="solid"/>
              <a:round/>
              <a:headEnd len="med" w="med" type="none"/>
              <a:tailEnd len="med" w="med" type="none"/>
            </a:ln>
          </p:spPr>
        </p:cxnSp>
      </p:grpSp>
      <p:sp>
        <p:nvSpPr>
          <p:cNvPr id="139" name="Google Shape;139;p17"/>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40" name="Shape 140"/>
        <p:cNvGrpSpPr/>
        <p:nvPr/>
      </p:nvGrpSpPr>
      <p:grpSpPr>
        <a:xfrm>
          <a:off x="0" y="0"/>
          <a:ext cx="0" cy="0"/>
          <a:chOff x="0" y="0"/>
          <a:chExt cx="0" cy="0"/>
        </a:xfrm>
      </p:grpSpPr>
      <p:sp>
        <p:nvSpPr>
          <p:cNvPr id="141" name="Google Shape;141;p18"/>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142" name="Google Shape;142;p18"/>
          <p:cNvGrpSpPr/>
          <p:nvPr/>
        </p:nvGrpSpPr>
        <p:grpSpPr>
          <a:xfrm flipH="1">
            <a:off x="0" y="4876025"/>
            <a:ext cx="9144000" cy="267600"/>
            <a:chOff x="0" y="4876025"/>
            <a:chExt cx="9144000" cy="267600"/>
          </a:xfrm>
        </p:grpSpPr>
        <p:sp>
          <p:nvSpPr>
            <p:cNvPr id="143" name="Google Shape;143;p18"/>
            <p:cNvSpPr/>
            <p:nvPr/>
          </p:nvSpPr>
          <p:spPr>
            <a:xfrm>
              <a:off x="0" y="4876025"/>
              <a:ext cx="91440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 name="Google Shape;144;p18"/>
            <p:cNvCxnSpPr/>
            <p:nvPr/>
          </p:nvCxnSpPr>
          <p:spPr>
            <a:xfrm>
              <a:off x="4572000" y="5009825"/>
              <a:ext cx="4572000" cy="0"/>
            </a:xfrm>
            <a:prstGeom prst="straightConnector1">
              <a:avLst/>
            </a:prstGeom>
            <a:noFill/>
            <a:ln cap="flat" cmpd="sng" w="9525">
              <a:solidFill>
                <a:schemeClr val="dk1"/>
              </a:solidFill>
              <a:prstDash val="solid"/>
              <a:round/>
              <a:headEnd len="med" w="med" type="none"/>
              <a:tailEnd len="med" w="med" type="none"/>
            </a:ln>
          </p:spPr>
        </p:cxnSp>
      </p:grpSp>
      <p:sp>
        <p:nvSpPr>
          <p:cNvPr id="145" name="Google Shape;145;p18"/>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2">
    <p:spTree>
      <p:nvGrpSpPr>
        <p:cNvPr id="146" name="Shape 146"/>
        <p:cNvGrpSpPr/>
        <p:nvPr/>
      </p:nvGrpSpPr>
      <p:grpSpPr>
        <a:xfrm>
          <a:off x="0" y="0"/>
          <a:ext cx="0" cy="0"/>
          <a:chOff x="0" y="0"/>
          <a:chExt cx="0" cy="0"/>
        </a:xfrm>
      </p:grpSpPr>
      <p:sp>
        <p:nvSpPr>
          <p:cNvPr id="147" name="Google Shape;147;p19"/>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cxnSp>
        <p:nvCxnSpPr>
          <p:cNvPr id="148" name="Google Shape;148;p19"/>
          <p:cNvCxnSpPr/>
          <p:nvPr/>
        </p:nvCxnSpPr>
        <p:spPr>
          <a:xfrm>
            <a:off x="0" y="262400"/>
            <a:ext cx="2286000" cy="0"/>
          </a:xfrm>
          <a:prstGeom prst="straightConnector1">
            <a:avLst/>
          </a:prstGeom>
          <a:noFill/>
          <a:ln cap="flat" cmpd="sng" w="9525">
            <a:solidFill>
              <a:schemeClr val="dk1"/>
            </a:solidFill>
            <a:prstDash val="solid"/>
            <a:round/>
            <a:headEnd len="med" w="med" type="none"/>
            <a:tailEnd len="med" w="med" type="none"/>
          </a:ln>
        </p:spPr>
      </p:cxnSp>
      <p:sp>
        <p:nvSpPr>
          <p:cNvPr id="149" name="Google Shape;149;p19"/>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
    <p:spTree>
      <p:nvGrpSpPr>
        <p:cNvPr id="150" name="Shape 150"/>
        <p:cNvGrpSpPr/>
        <p:nvPr/>
      </p:nvGrpSpPr>
      <p:grpSpPr>
        <a:xfrm>
          <a:off x="0" y="0"/>
          <a:ext cx="0" cy="0"/>
          <a:chOff x="0" y="0"/>
          <a:chExt cx="0" cy="0"/>
        </a:xfrm>
      </p:grpSpPr>
      <p:grpSp>
        <p:nvGrpSpPr>
          <p:cNvPr id="151" name="Google Shape;151;p20"/>
          <p:cNvGrpSpPr/>
          <p:nvPr/>
        </p:nvGrpSpPr>
        <p:grpSpPr>
          <a:xfrm>
            <a:off x="0" y="0"/>
            <a:ext cx="9144075" cy="5143500"/>
            <a:chOff x="0" y="0"/>
            <a:chExt cx="9144075" cy="5143500"/>
          </a:xfrm>
        </p:grpSpPr>
        <p:sp>
          <p:nvSpPr>
            <p:cNvPr id="152" name="Google Shape;152;p20"/>
            <p:cNvSpPr/>
            <p:nvPr/>
          </p:nvSpPr>
          <p:spPr>
            <a:xfrm>
              <a:off x="4185975" y="4426700"/>
              <a:ext cx="4958100" cy="711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p:nvPr/>
          </p:nvSpPr>
          <p:spPr>
            <a:xfrm>
              <a:off x="0" y="0"/>
              <a:ext cx="852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0"/>
          <p:cNvSpPr txBox="1"/>
          <p:nvPr>
            <p:ph type="title"/>
          </p:nvPr>
        </p:nvSpPr>
        <p:spPr>
          <a:xfrm>
            <a:off x="4035075" y="1441250"/>
            <a:ext cx="3428100" cy="1185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9200"/>
              <a:buNone/>
              <a:defRPr sz="6500"/>
            </a:lvl1pPr>
            <a:lvl2pPr lvl="1" rtl="0">
              <a:spcBef>
                <a:spcPts val="0"/>
              </a:spcBef>
              <a:spcAft>
                <a:spcPts val="0"/>
              </a:spcAft>
              <a:buSzPts val="9200"/>
              <a:buNone/>
              <a:defRPr sz="9200"/>
            </a:lvl2pPr>
            <a:lvl3pPr lvl="2" rtl="0">
              <a:spcBef>
                <a:spcPts val="0"/>
              </a:spcBef>
              <a:spcAft>
                <a:spcPts val="0"/>
              </a:spcAft>
              <a:buSzPts val="9200"/>
              <a:buNone/>
              <a:defRPr sz="9200"/>
            </a:lvl3pPr>
            <a:lvl4pPr lvl="3" rtl="0">
              <a:spcBef>
                <a:spcPts val="0"/>
              </a:spcBef>
              <a:spcAft>
                <a:spcPts val="0"/>
              </a:spcAft>
              <a:buSzPts val="9200"/>
              <a:buNone/>
              <a:defRPr sz="9200"/>
            </a:lvl4pPr>
            <a:lvl5pPr lvl="4" rtl="0">
              <a:spcBef>
                <a:spcPts val="0"/>
              </a:spcBef>
              <a:spcAft>
                <a:spcPts val="0"/>
              </a:spcAft>
              <a:buSzPts val="9200"/>
              <a:buNone/>
              <a:defRPr sz="9200"/>
            </a:lvl5pPr>
            <a:lvl6pPr lvl="5" rtl="0">
              <a:spcBef>
                <a:spcPts val="0"/>
              </a:spcBef>
              <a:spcAft>
                <a:spcPts val="0"/>
              </a:spcAft>
              <a:buSzPts val="9200"/>
              <a:buNone/>
              <a:defRPr sz="9200"/>
            </a:lvl6pPr>
            <a:lvl7pPr lvl="6" rtl="0">
              <a:spcBef>
                <a:spcPts val="0"/>
              </a:spcBef>
              <a:spcAft>
                <a:spcPts val="0"/>
              </a:spcAft>
              <a:buSzPts val="9200"/>
              <a:buNone/>
              <a:defRPr sz="9200"/>
            </a:lvl7pPr>
            <a:lvl8pPr lvl="7" rtl="0">
              <a:spcBef>
                <a:spcPts val="0"/>
              </a:spcBef>
              <a:spcAft>
                <a:spcPts val="0"/>
              </a:spcAft>
              <a:buSzPts val="9200"/>
              <a:buNone/>
              <a:defRPr sz="9200"/>
            </a:lvl8pPr>
            <a:lvl9pPr lvl="8" rtl="0">
              <a:spcBef>
                <a:spcPts val="0"/>
              </a:spcBef>
              <a:spcAft>
                <a:spcPts val="0"/>
              </a:spcAft>
              <a:buSzPts val="9200"/>
              <a:buNone/>
              <a:defRPr sz="9200"/>
            </a:lvl9pPr>
          </a:lstStyle>
          <a:p/>
        </p:txBody>
      </p:sp>
      <p:sp>
        <p:nvSpPr>
          <p:cNvPr id="155" name="Google Shape;155;p20"/>
          <p:cNvSpPr txBox="1"/>
          <p:nvPr>
            <p:ph idx="1" type="subTitle"/>
          </p:nvPr>
        </p:nvSpPr>
        <p:spPr>
          <a:xfrm>
            <a:off x="4035075" y="2568000"/>
            <a:ext cx="3428100" cy="9720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1850"/>
              <a:buNone/>
              <a:defRPr sz="1550"/>
            </a:lvl1pPr>
            <a:lvl2pPr lvl="1" rtl="0" algn="ctr">
              <a:lnSpc>
                <a:spcPct val="115000"/>
              </a:lnSpc>
              <a:spcBef>
                <a:spcPts val="0"/>
              </a:spcBef>
              <a:spcAft>
                <a:spcPts val="0"/>
              </a:spcAft>
              <a:buSzPts val="1850"/>
              <a:buNone/>
              <a:defRPr sz="1850"/>
            </a:lvl2pPr>
            <a:lvl3pPr lvl="2" rtl="0" algn="ctr">
              <a:lnSpc>
                <a:spcPct val="115000"/>
              </a:lnSpc>
              <a:spcBef>
                <a:spcPts val="0"/>
              </a:spcBef>
              <a:spcAft>
                <a:spcPts val="0"/>
              </a:spcAft>
              <a:buSzPts val="1850"/>
              <a:buNone/>
              <a:defRPr sz="1850"/>
            </a:lvl3pPr>
            <a:lvl4pPr lvl="3" rtl="0" algn="ctr">
              <a:lnSpc>
                <a:spcPct val="115000"/>
              </a:lnSpc>
              <a:spcBef>
                <a:spcPts val="0"/>
              </a:spcBef>
              <a:spcAft>
                <a:spcPts val="0"/>
              </a:spcAft>
              <a:buSzPts val="1850"/>
              <a:buNone/>
              <a:defRPr sz="1850"/>
            </a:lvl4pPr>
            <a:lvl5pPr lvl="4" rtl="0" algn="ctr">
              <a:lnSpc>
                <a:spcPct val="115000"/>
              </a:lnSpc>
              <a:spcBef>
                <a:spcPts val="0"/>
              </a:spcBef>
              <a:spcAft>
                <a:spcPts val="0"/>
              </a:spcAft>
              <a:buSzPts val="1850"/>
              <a:buNone/>
              <a:defRPr sz="1850"/>
            </a:lvl5pPr>
            <a:lvl6pPr lvl="5" rtl="0" algn="ctr">
              <a:lnSpc>
                <a:spcPct val="115000"/>
              </a:lnSpc>
              <a:spcBef>
                <a:spcPts val="0"/>
              </a:spcBef>
              <a:spcAft>
                <a:spcPts val="0"/>
              </a:spcAft>
              <a:buSzPts val="1850"/>
              <a:buNone/>
              <a:defRPr sz="1850"/>
            </a:lvl6pPr>
            <a:lvl7pPr lvl="6" rtl="0" algn="ctr">
              <a:lnSpc>
                <a:spcPct val="115000"/>
              </a:lnSpc>
              <a:spcBef>
                <a:spcPts val="0"/>
              </a:spcBef>
              <a:spcAft>
                <a:spcPts val="0"/>
              </a:spcAft>
              <a:buSzPts val="1850"/>
              <a:buNone/>
              <a:defRPr sz="1850"/>
            </a:lvl7pPr>
            <a:lvl8pPr lvl="7" rtl="0" algn="ctr">
              <a:lnSpc>
                <a:spcPct val="115000"/>
              </a:lnSpc>
              <a:spcBef>
                <a:spcPts val="0"/>
              </a:spcBef>
              <a:spcAft>
                <a:spcPts val="0"/>
              </a:spcAft>
              <a:buSzPts val="1850"/>
              <a:buNone/>
              <a:defRPr sz="1850"/>
            </a:lvl8pPr>
            <a:lvl9pPr lvl="8" rtl="0" algn="ctr">
              <a:lnSpc>
                <a:spcPct val="115000"/>
              </a:lnSpc>
              <a:spcBef>
                <a:spcPts val="0"/>
              </a:spcBef>
              <a:spcAft>
                <a:spcPts val="0"/>
              </a:spcAft>
              <a:buSzPts val="1850"/>
              <a:buNone/>
              <a:defRPr sz="1850"/>
            </a:lvl9pPr>
          </a:lstStyle>
          <a:p/>
        </p:txBody>
      </p:sp>
      <p:grpSp>
        <p:nvGrpSpPr>
          <p:cNvPr id="156" name="Google Shape;156;p20"/>
          <p:cNvGrpSpPr/>
          <p:nvPr/>
        </p:nvGrpSpPr>
        <p:grpSpPr>
          <a:xfrm>
            <a:off x="150" y="539500"/>
            <a:ext cx="8430625" cy="4604000"/>
            <a:chOff x="150" y="539500"/>
            <a:chExt cx="8430625" cy="4604000"/>
          </a:xfrm>
        </p:grpSpPr>
        <p:cxnSp>
          <p:nvCxnSpPr>
            <p:cNvPr id="157" name="Google Shape;157;p20"/>
            <p:cNvCxnSpPr/>
            <p:nvPr/>
          </p:nvCxnSpPr>
          <p:spPr>
            <a:xfrm rot="10800000">
              <a:off x="8430775" y="805200"/>
              <a:ext cx="0" cy="4338300"/>
            </a:xfrm>
            <a:prstGeom prst="straightConnector1">
              <a:avLst/>
            </a:prstGeom>
            <a:noFill/>
            <a:ln cap="flat" cmpd="sng" w="9525">
              <a:solidFill>
                <a:schemeClr val="dk1"/>
              </a:solidFill>
              <a:prstDash val="solid"/>
              <a:round/>
              <a:headEnd len="med" w="med" type="none"/>
              <a:tailEnd len="med" w="med" type="none"/>
            </a:ln>
          </p:spPr>
        </p:cxnSp>
        <p:cxnSp>
          <p:nvCxnSpPr>
            <p:cNvPr id="158" name="Google Shape;158;p20"/>
            <p:cNvCxnSpPr/>
            <p:nvPr/>
          </p:nvCxnSpPr>
          <p:spPr>
            <a:xfrm rot="10800000">
              <a:off x="150" y="539500"/>
              <a:ext cx="4336800" cy="0"/>
            </a:xfrm>
            <a:prstGeom prst="straightConnector1">
              <a:avLst/>
            </a:prstGeom>
            <a:noFill/>
            <a:ln cap="flat" cmpd="sng" w="9525">
              <a:solidFill>
                <a:schemeClr val="dk1"/>
              </a:solidFill>
              <a:prstDash val="solid"/>
              <a:round/>
              <a:headEnd len="med" w="med" type="none"/>
              <a:tailEnd len="med" w="med" type="none"/>
            </a:ln>
          </p:spPr>
        </p:cxnSp>
      </p:grpSp>
      <p:sp>
        <p:nvSpPr>
          <p:cNvPr id="159" name="Google Shape;159;p20"/>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1512075" y="2036300"/>
            <a:ext cx="3205200" cy="14775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42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20" name="Google Shape;20;p3"/>
          <p:cNvSpPr txBox="1"/>
          <p:nvPr>
            <p:ph hasCustomPrompt="1" idx="2" type="title"/>
          </p:nvPr>
        </p:nvSpPr>
        <p:spPr>
          <a:xfrm>
            <a:off x="1512075" y="1012500"/>
            <a:ext cx="1076100" cy="8700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5300"/>
              <a:buNone/>
              <a:defRPr sz="42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a:r>
              <a:t>xx%</a:t>
            </a:r>
          </a:p>
        </p:txBody>
      </p:sp>
      <p:sp>
        <p:nvSpPr>
          <p:cNvPr id="21" name="Google Shape;21;p3"/>
          <p:cNvSpPr txBox="1"/>
          <p:nvPr>
            <p:ph idx="1" type="subTitle"/>
          </p:nvPr>
        </p:nvSpPr>
        <p:spPr>
          <a:xfrm>
            <a:off x="1512075" y="3573275"/>
            <a:ext cx="3205200" cy="6975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850"/>
              <a:buNone/>
              <a:defRPr sz="1550"/>
            </a:lvl1pPr>
            <a:lvl2pPr lvl="1" rtl="0" algn="r">
              <a:lnSpc>
                <a:spcPct val="115000"/>
              </a:lnSpc>
              <a:spcBef>
                <a:spcPts val="0"/>
              </a:spcBef>
              <a:spcAft>
                <a:spcPts val="0"/>
              </a:spcAft>
              <a:buSzPts val="1850"/>
              <a:buNone/>
              <a:defRPr sz="1850"/>
            </a:lvl2pPr>
            <a:lvl3pPr lvl="2" rtl="0" algn="r">
              <a:lnSpc>
                <a:spcPct val="115000"/>
              </a:lnSpc>
              <a:spcBef>
                <a:spcPts val="0"/>
              </a:spcBef>
              <a:spcAft>
                <a:spcPts val="0"/>
              </a:spcAft>
              <a:buSzPts val="1850"/>
              <a:buNone/>
              <a:defRPr sz="1850"/>
            </a:lvl3pPr>
            <a:lvl4pPr lvl="3" rtl="0" algn="r">
              <a:lnSpc>
                <a:spcPct val="115000"/>
              </a:lnSpc>
              <a:spcBef>
                <a:spcPts val="0"/>
              </a:spcBef>
              <a:spcAft>
                <a:spcPts val="0"/>
              </a:spcAft>
              <a:buSzPts val="1850"/>
              <a:buNone/>
              <a:defRPr sz="1850"/>
            </a:lvl4pPr>
            <a:lvl5pPr lvl="4" rtl="0" algn="r">
              <a:lnSpc>
                <a:spcPct val="115000"/>
              </a:lnSpc>
              <a:spcBef>
                <a:spcPts val="0"/>
              </a:spcBef>
              <a:spcAft>
                <a:spcPts val="0"/>
              </a:spcAft>
              <a:buSzPts val="1850"/>
              <a:buNone/>
              <a:defRPr sz="1850"/>
            </a:lvl5pPr>
            <a:lvl6pPr lvl="5" rtl="0" algn="r">
              <a:lnSpc>
                <a:spcPct val="115000"/>
              </a:lnSpc>
              <a:spcBef>
                <a:spcPts val="0"/>
              </a:spcBef>
              <a:spcAft>
                <a:spcPts val="0"/>
              </a:spcAft>
              <a:buSzPts val="1850"/>
              <a:buNone/>
              <a:defRPr sz="1850"/>
            </a:lvl6pPr>
            <a:lvl7pPr lvl="6" rtl="0" algn="r">
              <a:lnSpc>
                <a:spcPct val="115000"/>
              </a:lnSpc>
              <a:spcBef>
                <a:spcPts val="0"/>
              </a:spcBef>
              <a:spcAft>
                <a:spcPts val="0"/>
              </a:spcAft>
              <a:buSzPts val="1850"/>
              <a:buNone/>
              <a:defRPr sz="1850"/>
            </a:lvl7pPr>
            <a:lvl8pPr lvl="7" rtl="0" algn="r">
              <a:lnSpc>
                <a:spcPct val="115000"/>
              </a:lnSpc>
              <a:spcBef>
                <a:spcPts val="0"/>
              </a:spcBef>
              <a:spcAft>
                <a:spcPts val="0"/>
              </a:spcAft>
              <a:buSzPts val="1850"/>
              <a:buNone/>
              <a:defRPr sz="1850"/>
            </a:lvl8pPr>
            <a:lvl9pPr lvl="8" rtl="0" algn="r">
              <a:lnSpc>
                <a:spcPct val="115000"/>
              </a:lnSpc>
              <a:spcBef>
                <a:spcPts val="0"/>
              </a:spcBef>
              <a:spcAft>
                <a:spcPts val="0"/>
              </a:spcAft>
              <a:buSzPts val="1850"/>
              <a:buNone/>
              <a:defRPr sz="1850"/>
            </a:lvl9pPr>
          </a:lstStyle>
          <a:p/>
        </p:txBody>
      </p:sp>
      <p:sp>
        <p:nvSpPr>
          <p:cNvPr id="22" name="Google Shape;22;p3"/>
          <p:cNvSpPr/>
          <p:nvPr/>
        </p:nvSpPr>
        <p:spPr>
          <a:xfrm>
            <a:off x="8291100" y="0"/>
            <a:ext cx="852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3"/>
          <p:cNvCxnSpPr/>
          <p:nvPr/>
        </p:nvCxnSpPr>
        <p:spPr>
          <a:xfrm>
            <a:off x="4273200" y="4876025"/>
            <a:ext cx="4870800" cy="0"/>
          </a:xfrm>
          <a:prstGeom prst="straightConnector1">
            <a:avLst/>
          </a:prstGeom>
          <a:noFill/>
          <a:ln cap="flat" cmpd="sng" w="9525">
            <a:solidFill>
              <a:schemeClr val="dk1"/>
            </a:solidFill>
            <a:prstDash val="solid"/>
            <a:round/>
            <a:headEnd len="med" w="med" type="none"/>
            <a:tailEnd len="med" w="med" type="none"/>
          </a:ln>
        </p:spPr>
      </p:cxnSp>
      <p:sp>
        <p:nvSpPr>
          <p:cNvPr id="24" name="Google Shape;24;p3"/>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1">
    <p:spTree>
      <p:nvGrpSpPr>
        <p:cNvPr id="160" name="Shape 160"/>
        <p:cNvGrpSpPr/>
        <p:nvPr/>
      </p:nvGrpSpPr>
      <p:grpSpPr>
        <a:xfrm>
          <a:off x="0" y="0"/>
          <a:ext cx="0" cy="0"/>
          <a:chOff x="0" y="0"/>
          <a:chExt cx="0" cy="0"/>
        </a:xfrm>
      </p:grpSpPr>
      <p:sp>
        <p:nvSpPr>
          <p:cNvPr id="161" name="Google Shape;161;p21"/>
          <p:cNvSpPr txBox="1"/>
          <p:nvPr>
            <p:ph idx="1" type="body"/>
          </p:nvPr>
        </p:nvSpPr>
        <p:spPr>
          <a:xfrm>
            <a:off x="1691100" y="1759300"/>
            <a:ext cx="5761800" cy="2092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Font typeface="Red Hat Display"/>
              <a:buChar char="■"/>
              <a:defRPr/>
            </a:lvl1pPr>
            <a:lvl2pPr indent="-317500" lvl="1" marL="914400" rtl="0">
              <a:spcBef>
                <a:spcPts val="1600"/>
              </a:spcBef>
              <a:spcAft>
                <a:spcPts val="0"/>
              </a:spcAft>
              <a:buClr>
                <a:srgbClr val="FFFFFF"/>
              </a:buClr>
              <a:buSzPts val="1400"/>
              <a:buFont typeface="Red Hat Display"/>
              <a:buChar char="○"/>
              <a:defRPr/>
            </a:lvl2pPr>
            <a:lvl3pPr indent="-317500" lvl="2" marL="1371600" rtl="0">
              <a:spcBef>
                <a:spcPts val="1600"/>
              </a:spcBef>
              <a:spcAft>
                <a:spcPts val="0"/>
              </a:spcAft>
              <a:buClr>
                <a:srgbClr val="FFFFFF"/>
              </a:buClr>
              <a:buSzPts val="1400"/>
              <a:buFont typeface="Red Hat Display"/>
              <a:buChar char="■"/>
              <a:defRPr/>
            </a:lvl3pPr>
            <a:lvl4pPr indent="-317500" lvl="3" marL="1828800" rtl="0">
              <a:spcBef>
                <a:spcPts val="1600"/>
              </a:spcBef>
              <a:spcAft>
                <a:spcPts val="0"/>
              </a:spcAft>
              <a:buClr>
                <a:srgbClr val="FFFFFF"/>
              </a:buClr>
              <a:buSzPts val="1400"/>
              <a:buFont typeface="Red Hat Display"/>
              <a:buChar char="●"/>
              <a:defRPr/>
            </a:lvl4pPr>
            <a:lvl5pPr indent="-317500" lvl="4" marL="2286000" rtl="0">
              <a:spcBef>
                <a:spcPts val="1600"/>
              </a:spcBef>
              <a:spcAft>
                <a:spcPts val="0"/>
              </a:spcAft>
              <a:buClr>
                <a:srgbClr val="FFFFFF"/>
              </a:buClr>
              <a:buSzPts val="1400"/>
              <a:buFont typeface="Red Hat Display"/>
              <a:buChar char="○"/>
              <a:defRPr/>
            </a:lvl5pPr>
            <a:lvl6pPr indent="-317500" lvl="5" marL="2743200" rtl="0">
              <a:spcBef>
                <a:spcPts val="1600"/>
              </a:spcBef>
              <a:spcAft>
                <a:spcPts val="0"/>
              </a:spcAft>
              <a:buClr>
                <a:srgbClr val="FFFFFF"/>
              </a:buClr>
              <a:buSzPts val="1400"/>
              <a:buFont typeface="Red Hat Display"/>
              <a:buChar char="■"/>
              <a:defRPr/>
            </a:lvl6pPr>
            <a:lvl7pPr indent="-317500" lvl="6" marL="3200400" rtl="0">
              <a:spcBef>
                <a:spcPts val="1600"/>
              </a:spcBef>
              <a:spcAft>
                <a:spcPts val="0"/>
              </a:spcAft>
              <a:buClr>
                <a:srgbClr val="FFFFFF"/>
              </a:buClr>
              <a:buSzPts val="1400"/>
              <a:buFont typeface="Red Hat Display"/>
              <a:buChar char="●"/>
              <a:defRPr/>
            </a:lvl7pPr>
            <a:lvl8pPr indent="-317500" lvl="7" marL="3657600" rtl="0">
              <a:spcBef>
                <a:spcPts val="1600"/>
              </a:spcBef>
              <a:spcAft>
                <a:spcPts val="0"/>
              </a:spcAft>
              <a:buClr>
                <a:srgbClr val="FFFFFF"/>
              </a:buClr>
              <a:buSzPts val="1400"/>
              <a:buFont typeface="Red Hat Display"/>
              <a:buChar char="○"/>
              <a:defRPr/>
            </a:lvl8pPr>
            <a:lvl9pPr indent="-317500" lvl="8" marL="4114800" rtl="0">
              <a:spcBef>
                <a:spcPts val="1600"/>
              </a:spcBef>
              <a:spcAft>
                <a:spcPts val="1600"/>
              </a:spcAft>
              <a:buClr>
                <a:srgbClr val="FFFFFF"/>
              </a:buClr>
              <a:buSzPts val="1400"/>
              <a:buFont typeface="Red Hat Display"/>
              <a:buChar char="■"/>
              <a:defRPr/>
            </a:lvl9pPr>
          </a:lstStyle>
          <a:p/>
        </p:txBody>
      </p:sp>
      <p:sp>
        <p:nvSpPr>
          <p:cNvPr id="162" name="Google Shape;162;p21"/>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63" name="Google Shape;163;p21"/>
          <p:cNvSpPr/>
          <p:nvPr/>
        </p:nvSpPr>
        <p:spPr>
          <a:xfrm flipH="1">
            <a:off x="0" y="4875900"/>
            <a:ext cx="91440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21"/>
          <p:cNvGrpSpPr/>
          <p:nvPr/>
        </p:nvGrpSpPr>
        <p:grpSpPr>
          <a:xfrm>
            <a:off x="276825" y="267475"/>
            <a:ext cx="8860200" cy="4876025"/>
            <a:chOff x="276825" y="267475"/>
            <a:chExt cx="8860200" cy="4876025"/>
          </a:xfrm>
        </p:grpSpPr>
        <p:cxnSp>
          <p:nvCxnSpPr>
            <p:cNvPr id="165" name="Google Shape;165;p21"/>
            <p:cNvCxnSpPr/>
            <p:nvPr/>
          </p:nvCxnSpPr>
          <p:spPr>
            <a:xfrm rot="10800000">
              <a:off x="276825" y="2571900"/>
              <a:ext cx="0" cy="2571600"/>
            </a:xfrm>
            <a:prstGeom prst="straightConnector1">
              <a:avLst/>
            </a:prstGeom>
            <a:noFill/>
            <a:ln cap="flat" cmpd="sng" w="9525">
              <a:solidFill>
                <a:schemeClr val="dk1"/>
              </a:solidFill>
              <a:prstDash val="solid"/>
              <a:round/>
              <a:headEnd len="med" w="med" type="none"/>
              <a:tailEnd len="med" w="med" type="none"/>
            </a:ln>
          </p:spPr>
        </p:cxnSp>
        <p:cxnSp>
          <p:nvCxnSpPr>
            <p:cNvPr id="166" name="Google Shape;166;p21"/>
            <p:cNvCxnSpPr/>
            <p:nvPr/>
          </p:nvCxnSpPr>
          <p:spPr>
            <a:xfrm>
              <a:off x="4565025" y="267475"/>
              <a:ext cx="4572000" cy="0"/>
            </a:xfrm>
            <a:prstGeom prst="straightConnector1">
              <a:avLst/>
            </a:prstGeom>
            <a:noFill/>
            <a:ln cap="flat" cmpd="sng" w="9525">
              <a:solidFill>
                <a:schemeClr val="dk1"/>
              </a:solidFill>
              <a:prstDash val="solid"/>
              <a:round/>
              <a:headEnd len="med" w="med" type="none"/>
              <a:tailEnd len="med" w="med" type="none"/>
            </a:ln>
          </p:spPr>
        </p:cxnSp>
      </p:grpSp>
      <p:sp>
        <p:nvSpPr>
          <p:cNvPr id="167" name="Google Shape;167;p21"/>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_1_1_1">
    <p:spTree>
      <p:nvGrpSpPr>
        <p:cNvPr id="168" name="Shape 168"/>
        <p:cNvGrpSpPr/>
        <p:nvPr/>
      </p:nvGrpSpPr>
      <p:grpSpPr>
        <a:xfrm>
          <a:off x="0" y="0"/>
          <a:ext cx="0" cy="0"/>
          <a:chOff x="0" y="0"/>
          <a:chExt cx="0" cy="0"/>
        </a:xfrm>
      </p:grpSpPr>
      <p:sp>
        <p:nvSpPr>
          <p:cNvPr id="169" name="Google Shape;169;p22"/>
          <p:cNvSpPr txBox="1"/>
          <p:nvPr>
            <p:ph type="title"/>
          </p:nvPr>
        </p:nvSpPr>
        <p:spPr>
          <a:xfrm>
            <a:off x="948325" y="1409875"/>
            <a:ext cx="4863300" cy="661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70" name="Google Shape;170;p22"/>
          <p:cNvSpPr txBox="1"/>
          <p:nvPr>
            <p:ph idx="1" type="subTitle"/>
          </p:nvPr>
        </p:nvSpPr>
        <p:spPr>
          <a:xfrm>
            <a:off x="948325" y="2172700"/>
            <a:ext cx="4863300" cy="1519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2"/>
              </a:buClr>
              <a:buSzPts val="1400"/>
              <a:buChar char="■"/>
              <a:defRPr/>
            </a:lvl1pPr>
            <a:lvl2pPr lvl="1" rtl="0" algn="ctr">
              <a:lnSpc>
                <a:spcPct val="115000"/>
              </a:lnSpc>
              <a:spcBef>
                <a:spcPts val="0"/>
              </a:spcBef>
              <a:spcAft>
                <a:spcPts val="0"/>
              </a:spcAft>
              <a:buSzPts val="1400"/>
              <a:buChar char="○"/>
              <a:defRPr/>
            </a:lvl2pPr>
            <a:lvl3pPr lvl="2" rtl="0" algn="ctr">
              <a:lnSpc>
                <a:spcPct val="115000"/>
              </a:lnSpc>
              <a:spcBef>
                <a:spcPts val="0"/>
              </a:spcBef>
              <a:spcAft>
                <a:spcPts val="0"/>
              </a:spcAft>
              <a:buSzPts val="1400"/>
              <a:buChar char="■"/>
              <a:defRPr/>
            </a:lvl3pPr>
            <a:lvl4pPr lvl="3" rtl="0" algn="ctr">
              <a:lnSpc>
                <a:spcPct val="115000"/>
              </a:lnSpc>
              <a:spcBef>
                <a:spcPts val="0"/>
              </a:spcBef>
              <a:spcAft>
                <a:spcPts val="0"/>
              </a:spcAft>
              <a:buSzPts val="1400"/>
              <a:buChar char="●"/>
              <a:defRPr/>
            </a:lvl4pPr>
            <a:lvl5pPr lvl="4" rtl="0" algn="ctr">
              <a:lnSpc>
                <a:spcPct val="115000"/>
              </a:lnSpc>
              <a:spcBef>
                <a:spcPts val="0"/>
              </a:spcBef>
              <a:spcAft>
                <a:spcPts val="0"/>
              </a:spcAft>
              <a:buSzPts val="1400"/>
              <a:buChar char="○"/>
              <a:defRPr/>
            </a:lvl5pPr>
            <a:lvl6pPr lvl="5" rtl="0" algn="ctr">
              <a:lnSpc>
                <a:spcPct val="115000"/>
              </a:lnSpc>
              <a:spcBef>
                <a:spcPts val="0"/>
              </a:spcBef>
              <a:spcAft>
                <a:spcPts val="0"/>
              </a:spcAft>
              <a:buSzPts val="1400"/>
              <a:buChar char="■"/>
              <a:defRPr/>
            </a:lvl6pPr>
            <a:lvl7pPr lvl="6" rtl="0" algn="ctr">
              <a:lnSpc>
                <a:spcPct val="115000"/>
              </a:lnSpc>
              <a:spcBef>
                <a:spcPts val="0"/>
              </a:spcBef>
              <a:spcAft>
                <a:spcPts val="0"/>
              </a:spcAft>
              <a:buSzPts val="1400"/>
              <a:buChar char="●"/>
              <a:defRPr/>
            </a:lvl7pPr>
            <a:lvl8pPr lvl="7" rtl="0" algn="ctr">
              <a:lnSpc>
                <a:spcPct val="115000"/>
              </a:lnSpc>
              <a:spcBef>
                <a:spcPts val="0"/>
              </a:spcBef>
              <a:spcAft>
                <a:spcPts val="0"/>
              </a:spcAft>
              <a:buSzPts val="1400"/>
              <a:buChar char="○"/>
              <a:defRPr/>
            </a:lvl8pPr>
            <a:lvl9pPr lvl="8" rtl="0" algn="ctr">
              <a:lnSpc>
                <a:spcPct val="115000"/>
              </a:lnSpc>
              <a:spcBef>
                <a:spcPts val="0"/>
              </a:spcBef>
              <a:spcAft>
                <a:spcPts val="0"/>
              </a:spcAft>
              <a:buSzPts val="1400"/>
              <a:buChar char="■"/>
              <a:defRPr/>
            </a:lvl9pPr>
          </a:lstStyle>
          <a:p/>
        </p:txBody>
      </p:sp>
      <p:sp>
        <p:nvSpPr>
          <p:cNvPr id="171" name="Google Shape;171;p22"/>
          <p:cNvSpPr/>
          <p:nvPr/>
        </p:nvSpPr>
        <p:spPr>
          <a:xfrm flipH="1" rot="10800000">
            <a:off x="8291100" y="0"/>
            <a:ext cx="852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22"/>
          <p:cNvGrpSpPr/>
          <p:nvPr/>
        </p:nvGrpSpPr>
        <p:grpSpPr>
          <a:xfrm flipH="1" rot="10800000">
            <a:off x="-55375" y="0"/>
            <a:ext cx="9199250" cy="4604000"/>
            <a:chOff x="-55375" y="539500"/>
            <a:chExt cx="9199250" cy="4604000"/>
          </a:xfrm>
        </p:grpSpPr>
        <p:cxnSp>
          <p:nvCxnSpPr>
            <p:cNvPr id="173" name="Google Shape;173;p22"/>
            <p:cNvCxnSpPr/>
            <p:nvPr/>
          </p:nvCxnSpPr>
          <p:spPr>
            <a:xfrm>
              <a:off x="-55375" y="4608575"/>
              <a:ext cx="4571700" cy="0"/>
            </a:xfrm>
            <a:prstGeom prst="straightConnector1">
              <a:avLst/>
            </a:prstGeom>
            <a:noFill/>
            <a:ln cap="flat" cmpd="sng" w="9525">
              <a:solidFill>
                <a:schemeClr val="dk1"/>
              </a:solidFill>
              <a:prstDash val="solid"/>
              <a:round/>
              <a:headEnd len="med" w="med" type="none"/>
              <a:tailEnd len="med" w="med" type="none"/>
            </a:ln>
          </p:spPr>
        </p:cxnSp>
        <p:cxnSp>
          <p:nvCxnSpPr>
            <p:cNvPr id="174" name="Google Shape;174;p22"/>
            <p:cNvCxnSpPr/>
            <p:nvPr/>
          </p:nvCxnSpPr>
          <p:spPr>
            <a:xfrm>
              <a:off x="4585075" y="539500"/>
              <a:ext cx="4558800" cy="0"/>
            </a:xfrm>
            <a:prstGeom prst="straightConnector1">
              <a:avLst/>
            </a:prstGeom>
            <a:noFill/>
            <a:ln cap="flat" cmpd="sng" w="9525">
              <a:solidFill>
                <a:schemeClr val="dk1"/>
              </a:solidFill>
              <a:prstDash val="solid"/>
              <a:round/>
              <a:headEnd len="med" w="med" type="none"/>
              <a:tailEnd len="med" w="med" type="none"/>
            </a:ln>
          </p:spPr>
        </p:cxnSp>
        <p:cxnSp>
          <p:nvCxnSpPr>
            <p:cNvPr id="175" name="Google Shape;175;p22"/>
            <p:cNvCxnSpPr/>
            <p:nvPr/>
          </p:nvCxnSpPr>
          <p:spPr>
            <a:xfrm rot="10800000">
              <a:off x="8430775" y="805200"/>
              <a:ext cx="0" cy="4338300"/>
            </a:xfrm>
            <a:prstGeom prst="straightConnector1">
              <a:avLst/>
            </a:prstGeom>
            <a:noFill/>
            <a:ln cap="flat" cmpd="sng" w="9525">
              <a:solidFill>
                <a:schemeClr val="dk1"/>
              </a:solidFill>
              <a:prstDash val="solid"/>
              <a:round/>
              <a:headEnd len="med" w="med" type="none"/>
              <a:tailEnd len="med" w="med" type="none"/>
            </a:ln>
          </p:spPr>
        </p:cxnSp>
      </p:grpSp>
      <p:sp>
        <p:nvSpPr>
          <p:cNvPr id="176" name="Google Shape;176;p22"/>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_1_1_1">
    <p:spTree>
      <p:nvGrpSpPr>
        <p:cNvPr id="177" name="Shape 177"/>
        <p:cNvGrpSpPr/>
        <p:nvPr/>
      </p:nvGrpSpPr>
      <p:grpSpPr>
        <a:xfrm>
          <a:off x="0" y="0"/>
          <a:ext cx="0" cy="0"/>
          <a:chOff x="0" y="0"/>
          <a:chExt cx="0" cy="0"/>
        </a:xfrm>
      </p:grpSpPr>
      <p:sp>
        <p:nvSpPr>
          <p:cNvPr id="178" name="Google Shape;178;p23"/>
          <p:cNvSpPr txBox="1"/>
          <p:nvPr>
            <p:ph type="title"/>
          </p:nvPr>
        </p:nvSpPr>
        <p:spPr>
          <a:xfrm>
            <a:off x="1262175" y="1405950"/>
            <a:ext cx="2630100" cy="1139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79" name="Google Shape;179;p23"/>
          <p:cNvSpPr txBox="1"/>
          <p:nvPr>
            <p:ph idx="1" type="subTitle"/>
          </p:nvPr>
        </p:nvSpPr>
        <p:spPr>
          <a:xfrm>
            <a:off x="1262175" y="2545038"/>
            <a:ext cx="2630100" cy="1143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80" name="Google Shape;180;p23"/>
          <p:cNvSpPr/>
          <p:nvPr/>
        </p:nvSpPr>
        <p:spPr>
          <a:xfrm rot="10800000">
            <a:off x="125" y="0"/>
            <a:ext cx="716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23"/>
          <p:cNvGrpSpPr/>
          <p:nvPr/>
        </p:nvGrpSpPr>
        <p:grpSpPr>
          <a:xfrm rot="10800000">
            <a:off x="0" y="363100"/>
            <a:ext cx="8860200" cy="4780400"/>
            <a:chOff x="283800" y="0"/>
            <a:chExt cx="8860200" cy="4780400"/>
          </a:xfrm>
        </p:grpSpPr>
        <p:cxnSp>
          <p:nvCxnSpPr>
            <p:cNvPr id="182" name="Google Shape;182;p23"/>
            <p:cNvCxnSpPr/>
            <p:nvPr/>
          </p:nvCxnSpPr>
          <p:spPr>
            <a:xfrm>
              <a:off x="4273200" y="4780400"/>
              <a:ext cx="4870800" cy="0"/>
            </a:xfrm>
            <a:prstGeom prst="straightConnector1">
              <a:avLst/>
            </a:prstGeom>
            <a:noFill/>
            <a:ln cap="flat" cmpd="sng" w="9525">
              <a:solidFill>
                <a:schemeClr val="dk1"/>
              </a:solidFill>
              <a:prstDash val="solid"/>
              <a:round/>
              <a:headEnd len="med" w="med" type="none"/>
              <a:tailEnd len="med" w="med" type="none"/>
            </a:ln>
          </p:spPr>
        </p:cxnSp>
        <p:cxnSp>
          <p:nvCxnSpPr>
            <p:cNvPr id="183" name="Google Shape;183;p23"/>
            <p:cNvCxnSpPr/>
            <p:nvPr/>
          </p:nvCxnSpPr>
          <p:spPr>
            <a:xfrm rot="10800000">
              <a:off x="283800" y="0"/>
              <a:ext cx="0" cy="4131000"/>
            </a:xfrm>
            <a:prstGeom prst="straightConnector1">
              <a:avLst/>
            </a:prstGeom>
            <a:noFill/>
            <a:ln cap="flat" cmpd="sng" w="9525">
              <a:solidFill>
                <a:schemeClr val="dk1"/>
              </a:solidFill>
              <a:prstDash val="solid"/>
              <a:round/>
              <a:headEnd len="med" w="med" type="none"/>
              <a:tailEnd len="med" w="med" type="none"/>
            </a:ln>
          </p:spPr>
        </p:cxnSp>
      </p:grpSp>
      <p:sp>
        <p:nvSpPr>
          <p:cNvPr id="184" name="Google Shape;184;p23"/>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_1_1_1_1">
    <p:spTree>
      <p:nvGrpSpPr>
        <p:cNvPr id="185" name="Shape 185"/>
        <p:cNvGrpSpPr/>
        <p:nvPr/>
      </p:nvGrpSpPr>
      <p:grpSpPr>
        <a:xfrm>
          <a:off x="0" y="0"/>
          <a:ext cx="0" cy="0"/>
          <a:chOff x="0" y="0"/>
          <a:chExt cx="0" cy="0"/>
        </a:xfrm>
      </p:grpSpPr>
      <p:sp>
        <p:nvSpPr>
          <p:cNvPr id="186" name="Google Shape;186;p24"/>
          <p:cNvSpPr txBox="1"/>
          <p:nvPr>
            <p:ph type="title"/>
          </p:nvPr>
        </p:nvSpPr>
        <p:spPr>
          <a:xfrm>
            <a:off x="4746788" y="1405950"/>
            <a:ext cx="2630100" cy="1139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100"/>
              <a:buNone/>
              <a:defRPr/>
            </a:lvl1pPr>
            <a:lvl2pPr lvl="1" rtl="0" algn="r">
              <a:spcBef>
                <a:spcPts val="0"/>
              </a:spcBef>
              <a:spcAft>
                <a:spcPts val="0"/>
              </a:spcAft>
              <a:buSzPts val="3100"/>
              <a:buNone/>
              <a:defRPr/>
            </a:lvl2pPr>
            <a:lvl3pPr lvl="2" rtl="0" algn="r">
              <a:spcBef>
                <a:spcPts val="0"/>
              </a:spcBef>
              <a:spcAft>
                <a:spcPts val="0"/>
              </a:spcAft>
              <a:buSzPts val="3100"/>
              <a:buNone/>
              <a:defRPr/>
            </a:lvl3pPr>
            <a:lvl4pPr lvl="3" rtl="0" algn="r">
              <a:spcBef>
                <a:spcPts val="0"/>
              </a:spcBef>
              <a:spcAft>
                <a:spcPts val="0"/>
              </a:spcAft>
              <a:buSzPts val="3100"/>
              <a:buNone/>
              <a:defRPr/>
            </a:lvl4pPr>
            <a:lvl5pPr lvl="4" rtl="0" algn="r">
              <a:spcBef>
                <a:spcPts val="0"/>
              </a:spcBef>
              <a:spcAft>
                <a:spcPts val="0"/>
              </a:spcAft>
              <a:buSzPts val="3100"/>
              <a:buNone/>
              <a:defRPr/>
            </a:lvl5pPr>
            <a:lvl6pPr lvl="5" rtl="0" algn="r">
              <a:spcBef>
                <a:spcPts val="0"/>
              </a:spcBef>
              <a:spcAft>
                <a:spcPts val="0"/>
              </a:spcAft>
              <a:buSzPts val="3100"/>
              <a:buNone/>
              <a:defRPr/>
            </a:lvl6pPr>
            <a:lvl7pPr lvl="6" rtl="0" algn="r">
              <a:spcBef>
                <a:spcPts val="0"/>
              </a:spcBef>
              <a:spcAft>
                <a:spcPts val="0"/>
              </a:spcAft>
              <a:buSzPts val="3100"/>
              <a:buNone/>
              <a:defRPr/>
            </a:lvl7pPr>
            <a:lvl8pPr lvl="7" rtl="0" algn="r">
              <a:spcBef>
                <a:spcPts val="0"/>
              </a:spcBef>
              <a:spcAft>
                <a:spcPts val="0"/>
              </a:spcAft>
              <a:buSzPts val="3100"/>
              <a:buNone/>
              <a:defRPr/>
            </a:lvl8pPr>
            <a:lvl9pPr lvl="8" rtl="0" algn="r">
              <a:spcBef>
                <a:spcPts val="0"/>
              </a:spcBef>
              <a:spcAft>
                <a:spcPts val="0"/>
              </a:spcAft>
              <a:buSzPts val="3100"/>
              <a:buNone/>
              <a:defRPr/>
            </a:lvl9pPr>
          </a:lstStyle>
          <a:p/>
        </p:txBody>
      </p:sp>
      <p:sp>
        <p:nvSpPr>
          <p:cNvPr id="187" name="Google Shape;187;p24"/>
          <p:cNvSpPr txBox="1"/>
          <p:nvPr>
            <p:ph idx="1" type="subTitle"/>
          </p:nvPr>
        </p:nvSpPr>
        <p:spPr>
          <a:xfrm>
            <a:off x="4746788" y="2545038"/>
            <a:ext cx="2630100" cy="11436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1400"/>
              <a:buNone/>
              <a:defRPr/>
            </a:lvl1pPr>
            <a:lvl2pPr lvl="1" rtl="0" algn="r">
              <a:lnSpc>
                <a:spcPct val="115000"/>
              </a:lnSpc>
              <a:spcBef>
                <a:spcPts val="0"/>
              </a:spcBef>
              <a:spcAft>
                <a:spcPts val="0"/>
              </a:spcAft>
              <a:buSzPts val="1400"/>
              <a:buNone/>
              <a:defRPr/>
            </a:lvl2pPr>
            <a:lvl3pPr lvl="2" rtl="0" algn="r">
              <a:lnSpc>
                <a:spcPct val="115000"/>
              </a:lnSpc>
              <a:spcBef>
                <a:spcPts val="0"/>
              </a:spcBef>
              <a:spcAft>
                <a:spcPts val="0"/>
              </a:spcAft>
              <a:buSzPts val="1400"/>
              <a:buNone/>
              <a:defRPr/>
            </a:lvl3pPr>
            <a:lvl4pPr lvl="3" rtl="0" algn="r">
              <a:lnSpc>
                <a:spcPct val="115000"/>
              </a:lnSpc>
              <a:spcBef>
                <a:spcPts val="0"/>
              </a:spcBef>
              <a:spcAft>
                <a:spcPts val="0"/>
              </a:spcAft>
              <a:buSzPts val="1400"/>
              <a:buNone/>
              <a:defRPr/>
            </a:lvl4pPr>
            <a:lvl5pPr lvl="4" rtl="0" algn="r">
              <a:lnSpc>
                <a:spcPct val="115000"/>
              </a:lnSpc>
              <a:spcBef>
                <a:spcPts val="0"/>
              </a:spcBef>
              <a:spcAft>
                <a:spcPts val="0"/>
              </a:spcAft>
              <a:buSzPts val="1400"/>
              <a:buNone/>
              <a:defRPr/>
            </a:lvl5pPr>
            <a:lvl6pPr lvl="5" rtl="0" algn="r">
              <a:lnSpc>
                <a:spcPct val="115000"/>
              </a:lnSpc>
              <a:spcBef>
                <a:spcPts val="0"/>
              </a:spcBef>
              <a:spcAft>
                <a:spcPts val="0"/>
              </a:spcAft>
              <a:buSzPts val="1400"/>
              <a:buNone/>
              <a:defRPr/>
            </a:lvl6pPr>
            <a:lvl7pPr lvl="6" rtl="0" algn="r">
              <a:lnSpc>
                <a:spcPct val="115000"/>
              </a:lnSpc>
              <a:spcBef>
                <a:spcPts val="0"/>
              </a:spcBef>
              <a:spcAft>
                <a:spcPts val="0"/>
              </a:spcAft>
              <a:buSzPts val="1400"/>
              <a:buNone/>
              <a:defRPr/>
            </a:lvl7pPr>
            <a:lvl8pPr lvl="7" rtl="0" algn="r">
              <a:lnSpc>
                <a:spcPct val="115000"/>
              </a:lnSpc>
              <a:spcBef>
                <a:spcPts val="0"/>
              </a:spcBef>
              <a:spcAft>
                <a:spcPts val="0"/>
              </a:spcAft>
              <a:buSzPts val="1400"/>
              <a:buNone/>
              <a:defRPr/>
            </a:lvl8pPr>
            <a:lvl9pPr lvl="8" rtl="0" algn="r">
              <a:lnSpc>
                <a:spcPct val="115000"/>
              </a:lnSpc>
              <a:spcBef>
                <a:spcPts val="0"/>
              </a:spcBef>
              <a:spcAft>
                <a:spcPts val="0"/>
              </a:spcAft>
              <a:buSzPts val="1400"/>
              <a:buNone/>
              <a:defRPr/>
            </a:lvl9pPr>
          </a:lstStyle>
          <a:p/>
        </p:txBody>
      </p:sp>
      <p:grpSp>
        <p:nvGrpSpPr>
          <p:cNvPr id="188" name="Google Shape;188;p24"/>
          <p:cNvGrpSpPr/>
          <p:nvPr/>
        </p:nvGrpSpPr>
        <p:grpSpPr>
          <a:xfrm flipH="1">
            <a:off x="0" y="0"/>
            <a:ext cx="9144075" cy="5143500"/>
            <a:chOff x="0" y="0"/>
            <a:chExt cx="9144075" cy="5143500"/>
          </a:xfrm>
        </p:grpSpPr>
        <p:grpSp>
          <p:nvGrpSpPr>
            <p:cNvPr id="189" name="Google Shape;189;p24"/>
            <p:cNvGrpSpPr/>
            <p:nvPr/>
          </p:nvGrpSpPr>
          <p:grpSpPr>
            <a:xfrm>
              <a:off x="0" y="0"/>
              <a:ext cx="9144075" cy="5143500"/>
              <a:chOff x="0" y="0"/>
              <a:chExt cx="9144075" cy="5143500"/>
            </a:xfrm>
          </p:grpSpPr>
          <p:sp>
            <p:nvSpPr>
              <p:cNvPr id="190" name="Google Shape;190;p24"/>
              <p:cNvSpPr/>
              <p:nvPr/>
            </p:nvSpPr>
            <p:spPr>
              <a:xfrm>
                <a:off x="4185975" y="4608575"/>
                <a:ext cx="4958100" cy="529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4"/>
              <p:cNvSpPr/>
              <p:nvPr/>
            </p:nvSpPr>
            <p:spPr>
              <a:xfrm>
                <a:off x="0" y="0"/>
                <a:ext cx="852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24"/>
            <p:cNvGrpSpPr/>
            <p:nvPr/>
          </p:nvGrpSpPr>
          <p:grpSpPr>
            <a:xfrm>
              <a:off x="150" y="539500"/>
              <a:ext cx="8430625" cy="4604000"/>
              <a:chOff x="150" y="539500"/>
              <a:chExt cx="8430625" cy="4604000"/>
            </a:xfrm>
          </p:grpSpPr>
          <p:cxnSp>
            <p:nvCxnSpPr>
              <p:cNvPr id="193" name="Google Shape;193;p24"/>
              <p:cNvCxnSpPr/>
              <p:nvPr/>
            </p:nvCxnSpPr>
            <p:spPr>
              <a:xfrm rot="10800000">
                <a:off x="8430775" y="805200"/>
                <a:ext cx="0" cy="4338300"/>
              </a:xfrm>
              <a:prstGeom prst="straightConnector1">
                <a:avLst/>
              </a:prstGeom>
              <a:noFill/>
              <a:ln cap="flat" cmpd="sng" w="9525">
                <a:solidFill>
                  <a:schemeClr val="dk1"/>
                </a:solidFill>
                <a:prstDash val="solid"/>
                <a:round/>
                <a:headEnd len="med" w="med" type="none"/>
                <a:tailEnd len="med" w="med" type="none"/>
              </a:ln>
            </p:spPr>
          </p:cxnSp>
          <p:cxnSp>
            <p:nvCxnSpPr>
              <p:cNvPr id="194" name="Google Shape;194;p24"/>
              <p:cNvCxnSpPr/>
              <p:nvPr/>
            </p:nvCxnSpPr>
            <p:spPr>
              <a:xfrm rot="10800000">
                <a:off x="150" y="539500"/>
                <a:ext cx="4336800" cy="0"/>
              </a:xfrm>
              <a:prstGeom prst="straightConnector1">
                <a:avLst/>
              </a:prstGeom>
              <a:noFill/>
              <a:ln cap="flat" cmpd="sng" w="9525">
                <a:solidFill>
                  <a:schemeClr val="dk1"/>
                </a:solidFill>
                <a:prstDash val="solid"/>
                <a:round/>
                <a:headEnd len="med" w="med" type="none"/>
                <a:tailEnd len="med" w="med" type="none"/>
              </a:ln>
            </p:spPr>
          </p:cxnSp>
        </p:grpSp>
      </p:grpSp>
      <p:sp>
        <p:nvSpPr>
          <p:cNvPr id="195" name="Google Shape;195;p24"/>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96" name="Shape 196"/>
        <p:cNvGrpSpPr/>
        <p:nvPr/>
      </p:nvGrpSpPr>
      <p:grpSpPr>
        <a:xfrm>
          <a:off x="0" y="0"/>
          <a:ext cx="0" cy="0"/>
          <a:chOff x="0" y="0"/>
          <a:chExt cx="0" cy="0"/>
        </a:xfrm>
      </p:grpSpPr>
      <p:sp>
        <p:nvSpPr>
          <p:cNvPr id="197" name="Google Shape;197;p25"/>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p:txBody>
      </p:sp>
      <p:sp>
        <p:nvSpPr>
          <p:cNvPr id="198" name="Google Shape;198;p25"/>
          <p:cNvSpPr txBox="1"/>
          <p:nvPr>
            <p:ph idx="1" type="body"/>
          </p:nvPr>
        </p:nvSpPr>
        <p:spPr>
          <a:xfrm>
            <a:off x="713225" y="1682875"/>
            <a:ext cx="3780900" cy="2734800"/>
          </a:xfrm>
          <a:prstGeom prst="rect">
            <a:avLst/>
          </a:prstGeom>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dk2"/>
              </a:buClr>
              <a:buSzPts val="1300"/>
              <a:buChar char="■"/>
              <a:defRPr/>
            </a:lvl1pPr>
            <a:lvl2pPr indent="-317500" lvl="1" marL="914400" rtl="0">
              <a:lnSpc>
                <a:spcPct val="115000"/>
              </a:lnSpc>
              <a:spcBef>
                <a:spcPts val="0"/>
              </a:spcBef>
              <a:spcAft>
                <a:spcPts val="0"/>
              </a:spcAft>
              <a:buSzPts val="1400"/>
              <a:buFont typeface="Chivo"/>
              <a:buChar char="○"/>
              <a:defRPr/>
            </a:lvl2pPr>
            <a:lvl3pPr indent="-317500" lvl="2" marL="1371600" rtl="0">
              <a:lnSpc>
                <a:spcPct val="115000"/>
              </a:lnSpc>
              <a:spcBef>
                <a:spcPts val="1600"/>
              </a:spcBef>
              <a:spcAft>
                <a:spcPts val="0"/>
              </a:spcAft>
              <a:buSzPts val="1400"/>
              <a:buFont typeface="Chivo"/>
              <a:buChar char="■"/>
              <a:defRPr/>
            </a:lvl3pPr>
            <a:lvl4pPr indent="-317500" lvl="3" marL="1828800" rtl="0">
              <a:lnSpc>
                <a:spcPct val="115000"/>
              </a:lnSpc>
              <a:spcBef>
                <a:spcPts val="1600"/>
              </a:spcBef>
              <a:spcAft>
                <a:spcPts val="0"/>
              </a:spcAft>
              <a:buSzPts val="1400"/>
              <a:buFont typeface="Chivo"/>
              <a:buChar char="●"/>
              <a:defRPr/>
            </a:lvl4pPr>
            <a:lvl5pPr indent="-317500" lvl="4" marL="2286000" rtl="0">
              <a:lnSpc>
                <a:spcPct val="115000"/>
              </a:lnSpc>
              <a:spcBef>
                <a:spcPts val="1600"/>
              </a:spcBef>
              <a:spcAft>
                <a:spcPts val="0"/>
              </a:spcAft>
              <a:buSzPts val="1400"/>
              <a:buFont typeface="Chivo"/>
              <a:buChar char="○"/>
              <a:defRPr/>
            </a:lvl5pPr>
            <a:lvl6pPr indent="-317500" lvl="5" marL="2743200" rtl="0">
              <a:lnSpc>
                <a:spcPct val="115000"/>
              </a:lnSpc>
              <a:spcBef>
                <a:spcPts val="1600"/>
              </a:spcBef>
              <a:spcAft>
                <a:spcPts val="0"/>
              </a:spcAft>
              <a:buSzPts val="1400"/>
              <a:buFont typeface="Chivo"/>
              <a:buChar char="■"/>
              <a:defRPr/>
            </a:lvl6pPr>
            <a:lvl7pPr indent="-317500" lvl="6" marL="3200400" rtl="0">
              <a:lnSpc>
                <a:spcPct val="115000"/>
              </a:lnSpc>
              <a:spcBef>
                <a:spcPts val="1600"/>
              </a:spcBef>
              <a:spcAft>
                <a:spcPts val="0"/>
              </a:spcAft>
              <a:buSzPts val="1400"/>
              <a:buFont typeface="Chivo"/>
              <a:buChar char="●"/>
              <a:defRPr/>
            </a:lvl7pPr>
            <a:lvl8pPr indent="-317500" lvl="7" marL="3657600" rtl="0">
              <a:lnSpc>
                <a:spcPct val="115000"/>
              </a:lnSpc>
              <a:spcBef>
                <a:spcPts val="1600"/>
              </a:spcBef>
              <a:spcAft>
                <a:spcPts val="0"/>
              </a:spcAft>
              <a:buSzPts val="1400"/>
              <a:buFont typeface="Chivo"/>
              <a:buChar char="○"/>
              <a:defRPr/>
            </a:lvl8pPr>
            <a:lvl9pPr indent="-317500" lvl="8" marL="4114800" rtl="0">
              <a:lnSpc>
                <a:spcPct val="115000"/>
              </a:lnSpc>
              <a:spcBef>
                <a:spcPts val="1600"/>
              </a:spcBef>
              <a:spcAft>
                <a:spcPts val="1600"/>
              </a:spcAft>
              <a:buSzPts val="1400"/>
              <a:buFont typeface="Chivo"/>
              <a:buChar char="■"/>
              <a:defRPr/>
            </a:lvl9pPr>
          </a:lstStyle>
          <a:p/>
        </p:txBody>
      </p:sp>
      <p:sp>
        <p:nvSpPr>
          <p:cNvPr id="199" name="Google Shape;199;p25"/>
          <p:cNvSpPr txBox="1"/>
          <p:nvPr>
            <p:ph idx="2" type="body"/>
          </p:nvPr>
        </p:nvSpPr>
        <p:spPr>
          <a:xfrm>
            <a:off x="4651325" y="1682875"/>
            <a:ext cx="3780900" cy="2734800"/>
          </a:xfrm>
          <a:prstGeom prst="rect">
            <a:avLst/>
          </a:prstGeom>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dk2"/>
              </a:buClr>
              <a:buSzPts val="1300"/>
              <a:buChar char="■"/>
              <a:defRPr/>
            </a:lvl1pPr>
            <a:lvl2pPr indent="-317500" lvl="1" marL="914400" rtl="0">
              <a:lnSpc>
                <a:spcPct val="115000"/>
              </a:lnSpc>
              <a:spcBef>
                <a:spcPts val="0"/>
              </a:spcBef>
              <a:spcAft>
                <a:spcPts val="0"/>
              </a:spcAft>
              <a:buSzPts val="1400"/>
              <a:buFont typeface="Chivo"/>
              <a:buChar char="○"/>
              <a:defRPr/>
            </a:lvl2pPr>
            <a:lvl3pPr indent="-317500" lvl="2" marL="1371600" rtl="0">
              <a:lnSpc>
                <a:spcPct val="115000"/>
              </a:lnSpc>
              <a:spcBef>
                <a:spcPts val="1600"/>
              </a:spcBef>
              <a:spcAft>
                <a:spcPts val="0"/>
              </a:spcAft>
              <a:buSzPts val="1400"/>
              <a:buFont typeface="Chivo"/>
              <a:buChar char="■"/>
              <a:defRPr/>
            </a:lvl3pPr>
            <a:lvl4pPr indent="-317500" lvl="3" marL="1828800" rtl="0">
              <a:lnSpc>
                <a:spcPct val="115000"/>
              </a:lnSpc>
              <a:spcBef>
                <a:spcPts val="1600"/>
              </a:spcBef>
              <a:spcAft>
                <a:spcPts val="0"/>
              </a:spcAft>
              <a:buSzPts val="1400"/>
              <a:buFont typeface="Chivo"/>
              <a:buChar char="●"/>
              <a:defRPr/>
            </a:lvl4pPr>
            <a:lvl5pPr indent="-317500" lvl="4" marL="2286000" rtl="0">
              <a:lnSpc>
                <a:spcPct val="115000"/>
              </a:lnSpc>
              <a:spcBef>
                <a:spcPts val="1600"/>
              </a:spcBef>
              <a:spcAft>
                <a:spcPts val="0"/>
              </a:spcAft>
              <a:buSzPts val="1400"/>
              <a:buFont typeface="Chivo"/>
              <a:buChar char="○"/>
              <a:defRPr/>
            </a:lvl5pPr>
            <a:lvl6pPr indent="-317500" lvl="5" marL="2743200" rtl="0">
              <a:lnSpc>
                <a:spcPct val="115000"/>
              </a:lnSpc>
              <a:spcBef>
                <a:spcPts val="1600"/>
              </a:spcBef>
              <a:spcAft>
                <a:spcPts val="0"/>
              </a:spcAft>
              <a:buSzPts val="1400"/>
              <a:buFont typeface="Chivo"/>
              <a:buChar char="■"/>
              <a:defRPr/>
            </a:lvl6pPr>
            <a:lvl7pPr indent="-317500" lvl="6" marL="3200400" rtl="0">
              <a:lnSpc>
                <a:spcPct val="115000"/>
              </a:lnSpc>
              <a:spcBef>
                <a:spcPts val="1600"/>
              </a:spcBef>
              <a:spcAft>
                <a:spcPts val="0"/>
              </a:spcAft>
              <a:buSzPts val="1400"/>
              <a:buFont typeface="Chivo"/>
              <a:buChar char="●"/>
              <a:defRPr/>
            </a:lvl7pPr>
            <a:lvl8pPr indent="-317500" lvl="7" marL="3657600" rtl="0">
              <a:lnSpc>
                <a:spcPct val="115000"/>
              </a:lnSpc>
              <a:spcBef>
                <a:spcPts val="1600"/>
              </a:spcBef>
              <a:spcAft>
                <a:spcPts val="0"/>
              </a:spcAft>
              <a:buSzPts val="1400"/>
              <a:buFont typeface="Chivo"/>
              <a:buChar char="○"/>
              <a:defRPr/>
            </a:lvl8pPr>
            <a:lvl9pPr indent="-317500" lvl="8" marL="4114800" rtl="0">
              <a:lnSpc>
                <a:spcPct val="115000"/>
              </a:lnSpc>
              <a:spcBef>
                <a:spcPts val="1600"/>
              </a:spcBef>
              <a:spcAft>
                <a:spcPts val="1600"/>
              </a:spcAft>
              <a:buSzPts val="1400"/>
              <a:buFont typeface="Chivo"/>
              <a:buChar char="■"/>
              <a:defRPr/>
            </a:lvl9pPr>
          </a:lstStyle>
          <a:p/>
        </p:txBody>
      </p:sp>
      <p:sp>
        <p:nvSpPr>
          <p:cNvPr id="200" name="Google Shape;200;p25"/>
          <p:cNvSpPr txBox="1"/>
          <p:nvPr>
            <p:ph idx="3" type="subTitle"/>
          </p:nvPr>
        </p:nvSpPr>
        <p:spPr>
          <a:xfrm>
            <a:off x="713250" y="1217050"/>
            <a:ext cx="7717500" cy="400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01" name="Google Shape;201;p25"/>
          <p:cNvSpPr/>
          <p:nvPr/>
        </p:nvSpPr>
        <p:spPr>
          <a:xfrm flipH="1">
            <a:off x="713400" y="4876025"/>
            <a:ext cx="84306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25"/>
          <p:cNvGrpSpPr/>
          <p:nvPr/>
        </p:nvGrpSpPr>
        <p:grpSpPr>
          <a:xfrm>
            <a:off x="283800" y="-4100"/>
            <a:ext cx="8576400" cy="5147625"/>
            <a:chOff x="283800" y="-4100"/>
            <a:chExt cx="8576400" cy="5147625"/>
          </a:xfrm>
        </p:grpSpPr>
        <p:cxnSp>
          <p:nvCxnSpPr>
            <p:cNvPr id="203" name="Google Shape;203;p25"/>
            <p:cNvCxnSpPr/>
            <p:nvPr/>
          </p:nvCxnSpPr>
          <p:spPr>
            <a:xfrm>
              <a:off x="8860200" y="2571925"/>
              <a:ext cx="0" cy="2571600"/>
            </a:xfrm>
            <a:prstGeom prst="straightConnector1">
              <a:avLst/>
            </a:prstGeom>
            <a:noFill/>
            <a:ln cap="flat" cmpd="sng" w="9525">
              <a:solidFill>
                <a:schemeClr val="dk1"/>
              </a:solidFill>
              <a:prstDash val="solid"/>
              <a:round/>
              <a:headEnd len="med" w="med" type="none"/>
              <a:tailEnd len="med" w="med" type="none"/>
            </a:ln>
          </p:spPr>
        </p:cxnSp>
        <p:cxnSp>
          <p:nvCxnSpPr>
            <p:cNvPr id="204" name="Google Shape;204;p25"/>
            <p:cNvCxnSpPr/>
            <p:nvPr/>
          </p:nvCxnSpPr>
          <p:spPr>
            <a:xfrm>
              <a:off x="283800" y="-4100"/>
              <a:ext cx="0" cy="2575800"/>
            </a:xfrm>
            <a:prstGeom prst="straightConnector1">
              <a:avLst/>
            </a:prstGeom>
            <a:noFill/>
            <a:ln cap="flat" cmpd="sng" w="9525">
              <a:solidFill>
                <a:schemeClr val="dk1"/>
              </a:solidFill>
              <a:prstDash val="solid"/>
              <a:round/>
              <a:headEnd len="med" w="med" type="none"/>
              <a:tailEnd len="med" w="med" type="none"/>
            </a:ln>
          </p:spPr>
        </p:cxnSp>
      </p:grpSp>
      <p:sp>
        <p:nvSpPr>
          <p:cNvPr id="205" name="Google Shape;205;p25"/>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_1">
    <p:spTree>
      <p:nvGrpSpPr>
        <p:cNvPr id="206" name="Shape 206"/>
        <p:cNvGrpSpPr/>
        <p:nvPr/>
      </p:nvGrpSpPr>
      <p:grpSpPr>
        <a:xfrm>
          <a:off x="0" y="0"/>
          <a:ext cx="0" cy="0"/>
          <a:chOff x="0" y="0"/>
          <a:chExt cx="0" cy="0"/>
        </a:xfrm>
      </p:grpSpPr>
      <p:sp>
        <p:nvSpPr>
          <p:cNvPr id="207" name="Google Shape;207;p26"/>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08" name="Google Shape;208;p26"/>
          <p:cNvSpPr txBox="1"/>
          <p:nvPr>
            <p:ph idx="1" type="subTitle"/>
          </p:nvPr>
        </p:nvSpPr>
        <p:spPr>
          <a:xfrm>
            <a:off x="1106875" y="1964500"/>
            <a:ext cx="3200400" cy="1887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09" name="Google Shape;209;p26"/>
          <p:cNvSpPr txBox="1"/>
          <p:nvPr>
            <p:ph idx="2" type="subTitle"/>
          </p:nvPr>
        </p:nvSpPr>
        <p:spPr>
          <a:xfrm>
            <a:off x="4836725" y="1964500"/>
            <a:ext cx="3200400" cy="1887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10" name="Google Shape;210;p26"/>
          <p:cNvSpPr/>
          <p:nvPr/>
        </p:nvSpPr>
        <p:spPr>
          <a:xfrm rot="10800000">
            <a:off x="8860200" y="-26"/>
            <a:ext cx="2838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26"/>
          <p:cNvGrpSpPr/>
          <p:nvPr/>
        </p:nvGrpSpPr>
        <p:grpSpPr>
          <a:xfrm rot="10800000">
            <a:off x="-35105" y="267450"/>
            <a:ext cx="9109351" cy="4876050"/>
            <a:chOff x="141900" y="-26"/>
            <a:chExt cx="9002225" cy="4876050"/>
          </a:xfrm>
        </p:grpSpPr>
        <p:cxnSp>
          <p:nvCxnSpPr>
            <p:cNvPr id="212" name="Google Shape;212;p26"/>
            <p:cNvCxnSpPr/>
            <p:nvPr/>
          </p:nvCxnSpPr>
          <p:spPr>
            <a:xfrm>
              <a:off x="7404125" y="4876024"/>
              <a:ext cx="1740000" cy="0"/>
            </a:xfrm>
            <a:prstGeom prst="straightConnector1">
              <a:avLst/>
            </a:prstGeom>
            <a:noFill/>
            <a:ln cap="flat" cmpd="sng" w="9525">
              <a:solidFill>
                <a:schemeClr val="dk1"/>
              </a:solidFill>
              <a:prstDash val="solid"/>
              <a:round/>
              <a:headEnd len="med" w="med" type="none"/>
              <a:tailEnd len="med" w="med" type="none"/>
            </a:ln>
          </p:spPr>
        </p:cxnSp>
        <p:cxnSp>
          <p:nvCxnSpPr>
            <p:cNvPr id="213" name="Google Shape;213;p26"/>
            <p:cNvCxnSpPr/>
            <p:nvPr/>
          </p:nvCxnSpPr>
          <p:spPr>
            <a:xfrm rot="10800000">
              <a:off x="141900" y="-26"/>
              <a:ext cx="0" cy="3958500"/>
            </a:xfrm>
            <a:prstGeom prst="straightConnector1">
              <a:avLst/>
            </a:prstGeom>
            <a:noFill/>
            <a:ln cap="flat" cmpd="sng" w="9525">
              <a:solidFill>
                <a:schemeClr val="dk1"/>
              </a:solidFill>
              <a:prstDash val="solid"/>
              <a:round/>
              <a:headEnd len="med" w="med" type="none"/>
              <a:tailEnd len="med" w="med" type="none"/>
            </a:ln>
          </p:spPr>
        </p:cxnSp>
      </p:grpSp>
      <p:sp>
        <p:nvSpPr>
          <p:cNvPr id="214" name="Google Shape;214;p26"/>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15" name="Shape 215"/>
        <p:cNvGrpSpPr/>
        <p:nvPr/>
      </p:nvGrpSpPr>
      <p:grpSpPr>
        <a:xfrm>
          <a:off x="0" y="0"/>
          <a:ext cx="0" cy="0"/>
          <a:chOff x="0" y="0"/>
          <a:chExt cx="0" cy="0"/>
        </a:xfrm>
      </p:grpSpPr>
      <p:sp>
        <p:nvSpPr>
          <p:cNvPr id="216" name="Google Shape;216;p27"/>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p:txBody>
      </p:sp>
      <p:sp>
        <p:nvSpPr>
          <p:cNvPr id="217" name="Google Shape;217;p27"/>
          <p:cNvSpPr txBox="1"/>
          <p:nvPr>
            <p:ph idx="1" type="subTitle"/>
          </p:nvPr>
        </p:nvSpPr>
        <p:spPr>
          <a:xfrm>
            <a:off x="713263" y="3406527"/>
            <a:ext cx="2400300" cy="895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18" name="Google Shape;218;p27"/>
          <p:cNvSpPr txBox="1"/>
          <p:nvPr>
            <p:ph idx="2" type="subTitle"/>
          </p:nvPr>
        </p:nvSpPr>
        <p:spPr>
          <a:xfrm>
            <a:off x="713263" y="2785375"/>
            <a:ext cx="24003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219" name="Google Shape;219;p27"/>
          <p:cNvSpPr txBox="1"/>
          <p:nvPr>
            <p:ph idx="3" type="subTitle"/>
          </p:nvPr>
        </p:nvSpPr>
        <p:spPr>
          <a:xfrm>
            <a:off x="6030438" y="3406527"/>
            <a:ext cx="2400300" cy="895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0" name="Google Shape;220;p27"/>
          <p:cNvSpPr txBox="1"/>
          <p:nvPr>
            <p:ph idx="4" type="subTitle"/>
          </p:nvPr>
        </p:nvSpPr>
        <p:spPr>
          <a:xfrm>
            <a:off x="6030438" y="2782400"/>
            <a:ext cx="24003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221" name="Google Shape;221;p27"/>
          <p:cNvSpPr txBox="1"/>
          <p:nvPr>
            <p:ph idx="5" type="subTitle"/>
          </p:nvPr>
        </p:nvSpPr>
        <p:spPr>
          <a:xfrm>
            <a:off x="3371850" y="3406527"/>
            <a:ext cx="2400300" cy="895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2" name="Google Shape;222;p27"/>
          <p:cNvSpPr txBox="1"/>
          <p:nvPr>
            <p:ph idx="6" type="subTitle"/>
          </p:nvPr>
        </p:nvSpPr>
        <p:spPr>
          <a:xfrm>
            <a:off x="3371850" y="2782400"/>
            <a:ext cx="2400300" cy="55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223" name="Google Shape;223;p27"/>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spTree>
      <p:nvGrpSpPr>
        <p:cNvPr id="224" name="Shape 224"/>
        <p:cNvGrpSpPr/>
        <p:nvPr/>
      </p:nvGrpSpPr>
      <p:grpSpPr>
        <a:xfrm>
          <a:off x="0" y="0"/>
          <a:ext cx="0" cy="0"/>
          <a:chOff x="0" y="0"/>
          <a:chExt cx="0" cy="0"/>
        </a:xfrm>
      </p:grpSpPr>
      <p:sp>
        <p:nvSpPr>
          <p:cNvPr id="225" name="Google Shape;225;p28"/>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p:txBody>
      </p:sp>
      <p:sp>
        <p:nvSpPr>
          <p:cNvPr id="226" name="Google Shape;226;p28"/>
          <p:cNvSpPr txBox="1"/>
          <p:nvPr>
            <p:ph idx="1" type="subTitle"/>
          </p:nvPr>
        </p:nvSpPr>
        <p:spPr>
          <a:xfrm>
            <a:off x="865625" y="3694227"/>
            <a:ext cx="2262600" cy="648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7" name="Google Shape;227;p28"/>
          <p:cNvSpPr txBox="1"/>
          <p:nvPr>
            <p:ph idx="2" type="subTitle"/>
          </p:nvPr>
        </p:nvSpPr>
        <p:spPr>
          <a:xfrm>
            <a:off x="865625" y="3103975"/>
            <a:ext cx="2262600" cy="523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228" name="Google Shape;228;p28"/>
          <p:cNvSpPr txBox="1"/>
          <p:nvPr>
            <p:ph idx="3" type="subTitle"/>
          </p:nvPr>
        </p:nvSpPr>
        <p:spPr>
          <a:xfrm>
            <a:off x="6015775" y="3694227"/>
            <a:ext cx="2262600" cy="648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9" name="Google Shape;229;p28"/>
          <p:cNvSpPr txBox="1"/>
          <p:nvPr>
            <p:ph idx="4" type="subTitle"/>
          </p:nvPr>
        </p:nvSpPr>
        <p:spPr>
          <a:xfrm>
            <a:off x="6015775" y="3103975"/>
            <a:ext cx="2262600" cy="523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230" name="Google Shape;230;p28"/>
          <p:cNvSpPr txBox="1"/>
          <p:nvPr>
            <p:ph idx="5" type="subTitle"/>
          </p:nvPr>
        </p:nvSpPr>
        <p:spPr>
          <a:xfrm>
            <a:off x="3440700" y="3694227"/>
            <a:ext cx="2262600" cy="648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31" name="Google Shape;231;p28"/>
          <p:cNvSpPr txBox="1"/>
          <p:nvPr>
            <p:ph idx="6" type="subTitle"/>
          </p:nvPr>
        </p:nvSpPr>
        <p:spPr>
          <a:xfrm>
            <a:off x="3440700" y="3103975"/>
            <a:ext cx="2262600" cy="523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232" name="Google Shape;232;p28"/>
          <p:cNvSpPr/>
          <p:nvPr/>
        </p:nvSpPr>
        <p:spPr>
          <a:xfrm>
            <a:off x="0" y="4876025"/>
            <a:ext cx="91440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 name="Google Shape;233;p28"/>
          <p:cNvCxnSpPr/>
          <p:nvPr/>
        </p:nvCxnSpPr>
        <p:spPr>
          <a:xfrm rot="10800000">
            <a:off x="283800" y="-48"/>
            <a:ext cx="0" cy="2919300"/>
          </a:xfrm>
          <a:prstGeom prst="straightConnector1">
            <a:avLst/>
          </a:prstGeom>
          <a:noFill/>
          <a:ln cap="flat" cmpd="sng" w="9525">
            <a:solidFill>
              <a:schemeClr val="dk1"/>
            </a:solidFill>
            <a:prstDash val="solid"/>
            <a:round/>
            <a:headEnd len="med" w="med" type="none"/>
            <a:tailEnd len="med" w="med" type="none"/>
          </a:ln>
        </p:spPr>
      </p:cxnSp>
      <p:sp>
        <p:nvSpPr>
          <p:cNvPr id="234" name="Google Shape;234;p28"/>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235" name="Shape 235"/>
        <p:cNvGrpSpPr/>
        <p:nvPr/>
      </p:nvGrpSpPr>
      <p:grpSpPr>
        <a:xfrm>
          <a:off x="0" y="0"/>
          <a:ext cx="0" cy="0"/>
          <a:chOff x="0" y="0"/>
          <a:chExt cx="0" cy="0"/>
        </a:xfrm>
      </p:grpSpPr>
      <p:sp>
        <p:nvSpPr>
          <p:cNvPr id="236" name="Google Shape;236;p29"/>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p:txBody>
      </p:sp>
      <p:sp>
        <p:nvSpPr>
          <p:cNvPr id="237" name="Google Shape;237;p29"/>
          <p:cNvSpPr txBox="1"/>
          <p:nvPr>
            <p:ph idx="1" type="subTitle"/>
          </p:nvPr>
        </p:nvSpPr>
        <p:spPr>
          <a:xfrm>
            <a:off x="1877250" y="1850002"/>
            <a:ext cx="2318700" cy="895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38" name="Google Shape;238;p29"/>
          <p:cNvSpPr txBox="1"/>
          <p:nvPr>
            <p:ph idx="2" type="subTitle"/>
          </p:nvPr>
        </p:nvSpPr>
        <p:spPr>
          <a:xfrm>
            <a:off x="1877250" y="1375200"/>
            <a:ext cx="2318700" cy="523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239" name="Google Shape;239;p29"/>
          <p:cNvSpPr txBox="1"/>
          <p:nvPr>
            <p:ph idx="3" type="subTitle"/>
          </p:nvPr>
        </p:nvSpPr>
        <p:spPr>
          <a:xfrm>
            <a:off x="1877250" y="3515601"/>
            <a:ext cx="2318700" cy="895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40" name="Google Shape;240;p29"/>
          <p:cNvSpPr txBox="1"/>
          <p:nvPr>
            <p:ph idx="4" type="subTitle"/>
          </p:nvPr>
        </p:nvSpPr>
        <p:spPr>
          <a:xfrm>
            <a:off x="1877250" y="3040799"/>
            <a:ext cx="2318700" cy="523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241" name="Google Shape;241;p29"/>
          <p:cNvSpPr txBox="1"/>
          <p:nvPr>
            <p:ph idx="5" type="subTitle"/>
          </p:nvPr>
        </p:nvSpPr>
        <p:spPr>
          <a:xfrm>
            <a:off x="6112075" y="1850002"/>
            <a:ext cx="2318700" cy="895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42" name="Google Shape;242;p29"/>
          <p:cNvSpPr txBox="1"/>
          <p:nvPr>
            <p:ph idx="6" type="subTitle"/>
          </p:nvPr>
        </p:nvSpPr>
        <p:spPr>
          <a:xfrm>
            <a:off x="6112075" y="1375200"/>
            <a:ext cx="2318700" cy="523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243" name="Google Shape;243;p29"/>
          <p:cNvSpPr txBox="1"/>
          <p:nvPr>
            <p:ph idx="7" type="subTitle"/>
          </p:nvPr>
        </p:nvSpPr>
        <p:spPr>
          <a:xfrm>
            <a:off x="6112075" y="3515601"/>
            <a:ext cx="2318700" cy="895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44" name="Google Shape;244;p29"/>
          <p:cNvSpPr txBox="1"/>
          <p:nvPr>
            <p:ph idx="8" type="subTitle"/>
          </p:nvPr>
        </p:nvSpPr>
        <p:spPr>
          <a:xfrm>
            <a:off x="6112075" y="3040799"/>
            <a:ext cx="2318700" cy="523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245" name="Google Shape;245;p29"/>
          <p:cNvSpPr/>
          <p:nvPr/>
        </p:nvSpPr>
        <p:spPr>
          <a:xfrm flipH="1">
            <a:off x="8860200" y="0"/>
            <a:ext cx="2838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 name="Google Shape;246;p29"/>
          <p:cNvCxnSpPr/>
          <p:nvPr/>
        </p:nvCxnSpPr>
        <p:spPr>
          <a:xfrm rot="10800000">
            <a:off x="9002100" y="-26"/>
            <a:ext cx="0" cy="3958500"/>
          </a:xfrm>
          <a:prstGeom prst="straightConnector1">
            <a:avLst/>
          </a:prstGeom>
          <a:noFill/>
          <a:ln cap="flat" cmpd="sng" w="9525">
            <a:solidFill>
              <a:schemeClr val="dk1"/>
            </a:solidFill>
            <a:prstDash val="solid"/>
            <a:round/>
            <a:headEnd len="med" w="med" type="none"/>
            <a:tailEnd len="med" w="med" type="none"/>
          </a:ln>
        </p:spPr>
      </p:cxnSp>
      <p:sp>
        <p:nvSpPr>
          <p:cNvPr id="247" name="Google Shape;247;p29"/>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6_1">
    <p:spTree>
      <p:nvGrpSpPr>
        <p:cNvPr id="248" name="Shape 248"/>
        <p:cNvGrpSpPr/>
        <p:nvPr/>
      </p:nvGrpSpPr>
      <p:grpSpPr>
        <a:xfrm>
          <a:off x="0" y="0"/>
          <a:ext cx="0" cy="0"/>
          <a:chOff x="0" y="0"/>
          <a:chExt cx="0" cy="0"/>
        </a:xfrm>
      </p:grpSpPr>
      <p:sp>
        <p:nvSpPr>
          <p:cNvPr id="249" name="Google Shape;249;p30"/>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50" name="Google Shape;250;p30"/>
          <p:cNvSpPr txBox="1"/>
          <p:nvPr>
            <p:ph idx="1" type="subTitle"/>
          </p:nvPr>
        </p:nvSpPr>
        <p:spPr>
          <a:xfrm>
            <a:off x="713250" y="3515601"/>
            <a:ext cx="2400300" cy="895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51" name="Google Shape;251;p30"/>
          <p:cNvSpPr txBox="1"/>
          <p:nvPr>
            <p:ph idx="2" type="subTitle"/>
          </p:nvPr>
        </p:nvSpPr>
        <p:spPr>
          <a:xfrm>
            <a:off x="713250" y="3040799"/>
            <a:ext cx="2400300" cy="523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252" name="Google Shape;252;p30"/>
          <p:cNvSpPr txBox="1"/>
          <p:nvPr>
            <p:ph idx="3" type="subTitle"/>
          </p:nvPr>
        </p:nvSpPr>
        <p:spPr>
          <a:xfrm>
            <a:off x="6030450" y="3515601"/>
            <a:ext cx="2400300" cy="895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53" name="Google Shape;253;p30"/>
          <p:cNvSpPr txBox="1"/>
          <p:nvPr>
            <p:ph idx="4" type="subTitle"/>
          </p:nvPr>
        </p:nvSpPr>
        <p:spPr>
          <a:xfrm>
            <a:off x="6030450" y="3040799"/>
            <a:ext cx="2400300" cy="523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254" name="Google Shape;254;p30"/>
          <p:cNvSpPr txBox="1"/>
          <p:nvPr>
            <p:ph idx="5" type="subTitle"/>
          </p:nvPr>
        </p:nvSpPr>
        <p:spPr>
          <a:xfrm>
            <a:off x="3371850" y="3515601"/>
            <a:ext cx="2400300" cy="895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55" name="Google Shape;255;p30"/>
          <p:cNvSpPr txBox="1"/>
          <p:nvPr>
            <p:ph idx="6" type="subTitle"/>
          </p:nvPr>
        </p:nvSpPr>
        <p:spPr>
          <a:xfrm>
            <a:off x="3371850" y="3040799"/>
            <a:ext cx="2400300" cy="523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256" name="Google Shape;256;p30"/>
          <p:cNvSpPr txBox="1"/>
          <p:nvPr>
            <p:ph idx="7" type="subTitle"/>
          </p:nvPr>
        </p:nvSpPr>
        <p:spPr>
          <a:xfrm>
            <a:off x="2042531" y="1850002"/>
            <a:ext cx="2400300" cy="895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57" name="Google Shape;257;p30"/>
          <p:cNvSpPr txBox="1"/>
          <p:nvPr>
            <p:ph idx="8" type="subTitle"/>
          </p:nvPr>
        </p:nvSpPr>
        <p:spPr>
          <a:xfrm>
            <a:off x="2042531" y="1375200"/>
            <a:ext cx="2400300" cy="523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258" name="Google Shape;258;p30"/>
          <p:cNvSpPr txBox="1"/>
          <p:nvPr>
            <p:ph idx="9" type="subTitle"/>
          </p:nvPr>
        </p:nvSpPr>
        <p:spPr>
          <a:xfrm>
            <a:off x="4701169" y="1850002"/>
            <a:ext cx="2400300" cy="895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59" name="Google Shape;259;p30"/>
          <p:cNvSpPr txBox="1"/>
          <p:nvPr>
            <p:ph idx="13" type="subTitle"/>
          </p:nvPr>
        </p:nvSpPr>
        <p:spPr>
          <a:xfrm>
            <a:off x="4701169" y="1375200"/>
            <a:ext cx="2400300" cy="523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260" name="Google Shape;260;p30"/>
          <p:cNvSpPr/>
          <p:nvPr/>
        </p:nvSpPr>
        <p:spPr>
          <a:xfrm>
            <a:off x="0" y="4876025"/>
            <a:ext cx="84306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30"/>
          <p:cNvGrpSpPr/>
          <p:nvPr/>
        </p:nvGrpSpPr>
        <p:grpSpPr>
          <a:xfrm flipH="1">
            <a:off x="283800" y="-4100"/>
            <a:ext cx="8576400" cy="5147625"/>
            <a:chOff x="283800" y="-4100"/>
            <a:chExt cx="8576400" cy="5147625"/>
          </a:xfrm>
        </p:grpSpPr>
        <p:cxnSp>
          <p:nvCxnSpPr>
            <p:cNvPr id="262" name="Google Shape;262;p30"/>
            <p:cNvCxnSpPr/>
            <p:nvPr/>
          </p:nvCxnSpPr>
          <p:spPr>
            <a:xfrm>
              <a:off x="8860200" y="2571925"/>
              <a:ext cx="0" cy="2571600"/>
            </a:xfrm>
            <a:prstGeom prst="straightConnector1">
              <a:avLst/>
            </a:prstGeom>
            <a:noFill/>
            <a:ln cap="flat" cmpd="sng" w="9525">
              <a:solidFill>
                <a:schemeClr val="dk1"/>
              </a:solidFill>
              <a:prstDash val="solid"/>
              <a:round/>
              <a:headEnd len="med" w="med" type="none"/>
              <a:tailEnd len="med" w="med" type="none"/>
            </a:ln>
          </p:spPr>
        </p:cxnSp>
        <p:cxnSp>
          <p:nvCxnSpPr>
            <p:cNvPr id="263" name="Google Shape;263;p30"/>
            <p:cNvCxnSpPr/>
            <p:nvPr/>
          </p:nvCxnSpPr>
          <p:spPr>
            <a:xfrm>
              <a:off x="283800" y="-4100"/>
              <a:ext cx="0" cy="2575800"/>
            </a:xfrm>
            <a:prstGeom prst="straightConnector1">
              <a:avLst/>
            </a:prstGeom>
            <a:noFill/>
            <a:ln cap="flat" cmpd="sng" w="9525">
              <a:solidFill>
                <a:schemeClr val="dk1"/>
              </a:solidFill>
              <a:prstDash val="solid"/>
              <a:round/>
              <a:headEnd len="med" w="med" type="none"/>
              <a:tailEnd len="med" w="med" type="none"/>
            </a:ln>
          </p:spPr>
        </p:cxnSp>
      </p:grpSp>
      <p:sp>
        <p:nvSpPr>
          <p:cNvPr id="264" name="Google Shape;264;p30"/>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p:txBody>
      </p:sp>
      <p:sp>
        <p:nvSpPr>
          <p:cNvPr id="27" name="Google Shape;27;p4"/>
          <p:cNvSpPr txBox="1"/>
          <p:nvPr>
            <p:ph idx="1" type="subTitle"/>
          </p:nvPr>
        </p:nvSpPr>
        <p:spPr>
          <a:xfrm>
            <a:off x="713250" y="1217050"/>
            <a:ext cx="7717500" cy="400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8" name="Google Shape;28;p4"/>
          <p:cNvSpPr/>
          <p:nvPr/>
        </p:nvSpPr>
        <p:spPr>
          <a:xfrm flipH="1">
            <a:off x="0" y="0"/>
            <a:ext cx="91440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 name="Google Shape;29;p4"/>
          <p:cNvGrpSpPr/>
          <p:nvPr/>
        </p:nvGrpSpPr>
        <p:grpSpPr>
          <a:xfrm>
            <a:off x="150" y="0"/>
            <a:ext cx="8860050" cy="4876025"/>
            <a:chOff x="150" y="0"/>
            <a:chExt cx="8860050" cy="4876025"/>
          </a:xfrm>
        </p:grpSpPr>
        <p:cxnSp>
          <p:nvCxnSpPr>
            <p:cNvPr id="30" name="Google Shape;30;p4"/>
            <p:cNvCxnSpPr/>
            <p:nvPr/>
          </p:nvCxnSpPr>
          <p:spPr>
            <a:xfrm>
              <a:off x="8860200" y="0"/>
              <a:ext cx="0" cy="2571600"/>
            </a:xfrm>
            <a:prstGeom prst="straightConnector1">
              <a:avLst/>
            </a:prstGeom>
            <a:noFill/>
            <a:ln cap="flat" cmpd="sng" w="9525">
              <a:solidFill>
                <a:schemeClr val="dk1"/>
              </a:solidFill>
              <a:prstDash val="solid"/>
              <a:round/>
              <a:headEnd len="med" w="med" type="none"/>
              <a:tailEnd len="med" w="med" type="none"/>
            </a:ln>
          </p:spPr>
        </p:cxnSp>
        <p:cxnSp>
          <p:nvCxnSpPr>
            <p:cNvPr id="31" name="Google Shape;31;p4"/>
            <p:cNvCxnSpPr/>
            <p:nvPr/>
          </p:nvCxnSpPr>
          <p:spPr>
            <a:xfrm rot="10800000">
              <a:off x="150" y="4876025"/>
              <a:ext cx="8444700" cy="0"/>
            </a:xfrm>
            <a:prstGeom prst="straightConnector1">
              <a:avLst/>
            </a:prstGeom>
            <a:noFill/>
            <a:ln cap="flat" cmpd="sng" w="9525">
              <a:solidFill>
                <a:schemeClr val="dk1"/>
              </a:solidFill>
              <a:prstDash val="solid"/>
              <a:round/>
              <a:headEnd len="med" w="med" type="none"/>
              <a:tailEnd len="med" w="med" type="none"/>
            </a:ln>
          </p:spPr>
        </p:cxnSp>
      </p:grpSp>
      <p:sp>
        <p:nvSpPr>
          <p:cNvPr id="32" name="Google Shape;32;p4"/>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spTree>
      <p:nvGrpSpPr>
        <p:cNvPr id="265" name="Shape 265"/>
        <p:cNvGrpSpPr/>
        <p:nvPr/>
      </p:nvGrpSpPr>
      <p:grpSpPr>
        <a:xfrm>
          <a:off x="0" y="0"/>
          <a:ext cx="0" cy="0"/>
          <a:chOff x="0" y="0"/>
          <a:chExt cx="0" cy="0"/>
        </a:xfrm>
      </p:grpSpPr>
      <p:sp>
        <p:nvSpPr>
          <p:cNvPr id="266" name="Google Shape;266;p31"/>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67" name="Google Shape;267;p31"/>
          <p:cNvSpPr txBox="1"/>
          <p:nvPr>
            <p:ph idx="1" type="subTitle"/>
          </p:nvPr>
        </p:nvSpPr>
        <p:spPr>
          <a:xfrm>
            <a:off x="713244" y="3515601"/>
            <a:ext cx="2400300" cy="895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68" name="Google Shape;268;p31"/>
          <p:cNvSpPr txBox="1"/>
          <p:nvPr>
            <p:ph idx="2" type="subTitle"/>
          </p:nvPr>
        </p:nvSpPr>
        <p:spPr>
          <a:xfrm>
            <a:off x="713244" y="3040799"/>
            <a:ext cx="2400300" cy="523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269" name="Google Shape;269;p31"/>
          <p:cNvSpPr txBox="1"/>
          <p:nvPr>
            <p:ph idx="3" type="subTitle"/>
          </p:nvPr>
        </p:nvSpPr>
        <p:spPr>
          <a:xfrm>
            <a:off x="6030456" y="3515601"/>
            <a:ext cx="2400300" cy="895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70" name="Google Shape;270;p31"/>
          <p:cNvSpPr txBox="1"/>
          <p:nvPr>
            <p:ph idx="4" type="subTitle"/>
          </p:nvPr>
        </p:nvSpPr>
        <p:spPr>
          <a:xfrm>
            <a:off x="6030456" y="3040799"/>
            <a:ext cx="2400300" cy="523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271" name="Google Shape;271;p31"/>
          <p:cNvSpPr txBox="1"/>
          <p:nvPr>
            <p:ph idx="5" type="subTitle"/>
          </p:nvPr>
        </p:nvSpPr>
        <p:spPr>
          <a:xfrm>
            <a:off x="3371850" y="3515601"/>
            <a:ext cx="2400300" cy="895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72" name="Google Shape;272;p31"/>
          <p:cNvSpPr txBox="1"/>
          <p:nvPr>
            <p:ph idx="6" type="subTitle"/>
          </p:nvPr>
        </p:nvSpPr>
        <p:spPr>
          <a:xfrm>
            <a:off x="3371850" y="3040799"/>
            <a:ext cx="2400300" cy="523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273" name="Google Shape;273;p31"/>
          <p:cNvSpPr txBox="1"/>
          <p:nvPr>
            <p:ph idx="7" type="subTitle"/>
          </p:nvPr>
        </p:nvSpPr>
        <p:spPr>
          <a:xfrm>
            <a:off x="713244" y="1850002"/>
            <a:ext cx="2400300" cy="895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74" name="Google Shape;274;p31"/>
          <p:cNvSpPr txBox="1"/>
          <p:nvPr>
            <p:ph idx="8" type="subTitle"/>
          </p:nvPr>
        </p:nvSpPr>
        <p:spPr>
          <a:xfrm>
            <a:off x="713244" y="1375200"/>
            <a:ext cx="2400300" cy="523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275" name="Google Shape;275;p31"/>
          <p:cNvSpPr txBox="1"/>
          <p:nvPr>
            <p:ph idx="9" type="subTitle"/>
          </p:nvPr>
        </p:nvSpPr>
        <p:spPr>
          <a:xfrm>
            <a:off x="3371850" y="1850002"/>
            <a:ext cx="2400300" cy="895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76" name="Google Shape;276;p31"/>
          <p:cNvSpPr txBox="1"/>
          <p:nvPr>
            <p:ph idx="13" type="subTitle"/>
          </p:nvPr>
        </p:nvSpPr>
        <p:spPr>
          <a:xfrm>
            <a:off x="3371850" y="1375200"/>
            <a:ext cx="2400300" cy="523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277" name="Google Shape;277;p31"/>
          <p:cNvSpPr txBox="1"/>
          <p:nvPr>
            <p:ph idx="14" type="subTitle"/>
          </p:nvPr>
        </p:nvSpPr>
        <p:spPr>
          <a:xfrm>
            <a:off x="6030456" y="1850002"/>
            <a:ext cx="2400300" cy="895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78" name="Google Shape;278;p31"/>
          <p:cNvSpPr txBox="1"/>
          <p:nvPr>
            <p:ph idx="15" type="subTitle"/>
          </p:nvPr>
        </p:nvSpPr>
        <p:spPr>
          <a:xfrm>
            <a:off x="6030456" y="1375200"/>
            <a:ext cx="2400300" cy="523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279" name="Google Shape;279;p31"/>
          <p:cNvSpPr/>
          <p:nvPr/>
        </p:nvSpPr>
        <p:spPr>
          <a:xfrm flipH="1" rot="10800000">
            <a:off x="25" y="-26"/>
            <a:ext cx="2838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31"/>
          <p:cNvGrpSpPr/>
          <p:nvPr/>
        </p:nvGrpSpPr>
        <p:grpSpPr>
          <a:xfrm flipH="1" rot="10800000">
            <a:off x="141925" y="267450"/>
            <a:ext cx="9001950" cy="4876050"/>
            <a:chOff x="141900" y="-26"/>
            <a:chExt cx="9001950" cy="4876050"/>
          </a:xfrm>
        </p:grpSpPr>
        <p:cxnSp>
          <p:nvCxnSpPr>
            <p:cNvPr id="281" name="Google Shape;281;p31"/>
            <p:cNvCxnSpPr/>
            <p:nvPr/>
          </p:nvCxnSpPr>
          <p:spPr>
            <a:xfrm>
              <a:off x="7907850" y="4876024"/>
              <a:ext cx="1236000" cy="0"/>
            </a:xfrm>
            <a:prstGeom prst="straightConnector1">
              <a:avLst/>
            </a:prstGeom>
            <a:noFill/>
            <a:ln cap="flat" cmpd="sng" w="9525">
              <a:solidFill>
                <a:schemeClr val="dk1"/>
              </a:solidFill>
              <a:prstDash val="solid"/>
              <a:round/>
              <a:headEnd len="med" w="med" type="none"/>
              <a:tailEnd len="med" w="med" type="none"/>
            </a:ln>
          </p:spPr>
        </p:cxnSp>
        <p:cxnSp>
          <p:nvCxnSpPr>
            <p:cNvPr id="282" name="Google Shape;282;p31"/>
            <p:cNvCxnSpPr/>
            <p:nvPr/>
          </p:nvCxnSpPr>
          <p:spPr>
            <a:xfrm rot="10800000">
              <a:off x="141900" y="-26"/>
              <a:ext cx="0" cy="3958500"/>
            </a:xfrm>
            <a:prstGeom prst="straightConnector1">
              <a:avLst/>
            </a:prstGeom>
            <a:noFill/>
            <a:ln cap="flat" cmpd="sng" w="9525">
              <a:solidFill>
                <a:schemeClr val="dk1"/>
              </a:solidFill>
              <a:prstDash val="solid"/>
              <a:round/>
              <a:headEnd len="med" w="med" type="none"/>
              <a:tailEnd len="med" w="med" type="none"/>
            </a:ln>
          </p:spPr>
        </p:cxnSp>
      </p:grpSp>
      <p:sp>
        <p:nvSpPr>
          <p:cNvPr id="283" name="Google Shape;283;p31"/>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84" name="Shape 284"/>
        <p:cNvGrpSpPr/>
        <p:nvPr/>
      </p:nvGrpSpPr>
      <p:grpSpPr>
        <a:xfrm>
          <a:off x="0" y="0"/>
          <a:ext cx="0" cy="0"/>
          <a:chOff x="0" y="0"/>
          <a:chExt cx="0" cy="0"/>
        </a:xfrm>
      </p:grpSpPr>
      <p:sp>
        <p:nvSpPr>
          <p:cNvPr id="285" name="Google Shape;285;p32"/>
          <p:cNvSpPr txBox="1"/>
          <p:nvPr>
            <p:ph type="title"/>
          </p:nvPr>
        </p:nvSpPr>
        <p:spPr>
          <a:xfrm>
            <a:off x="2654700" y="530250"/>
            <a:ext cx="3834600" cy="11082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60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286" name="Google Shape;286;p32"/>
          <p:cNvSpPr txBox="1"/>
          <p:nvPr>
            <p:ph idx="1" type="subTitle"/>
          </p:nvPr>
        </p:nvSpPr>
        <p:spPr>
          <a:xfrm>
            <a:off x="2654700" y="2342156"/>
            <a:ext cx="3834600" cy="972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650"/>
              <a:buNone/>
              <a:defRPr b="1" sz="1550"/>
            </a:lvl1pPr>
            <a:lvl2pPr lvl="1" rtl="0" algn="ctr">
              <a:lnSpc>
                <a:spcPct val="115000"/>
              </a:lnSpc>
              <a:spcBef>
                <a:spcPts val="0"/>
              </a:spcBef>
              <a:spcAft>
                <a:spcPts val="0"/>
              </a:spcAft>
              <a:buSzPts val="1650"/>
              <a:buNone/>
              <a:defRPr b="1" sz="1650"/>
            </a:lvl2pPr>
            <a:lvl3pPr lvl="2" rtl="0" algn="ctr">
              <a:lnSpc>
                <a:spcPct val="115000"/>
              </a:lnSpc>
              <a:spcBef>
                <a:spcPts val="0"/>
              </a:spcBef>
              <a:spcAft>
                <a:spcPts val="0"/>
              </a:spcAft>
              <a:buSzPts val="1650"/>
              <a:buNone/>
              <a:defRPr b="1" sz="1650"/>
            </a:lvl3pPr>
            <a:lvl4pPr lvl="3" rtl="0" algn="ctr">
              <a:lnSpc>
                <a:spcPct val="115000"/>
              </a:lnSpc>
              <a:spcBef>
                <a:spcPts val="0"/>
              </a:spcBef>
              <a:spcAft>
                <a:spcPts val="0"/>
              </a:spcAft>
              <a:buSzPts val="1650"/>
              <a:buNone/>
              <a:defRPr b="1" sz="1650"/>
            </a:lvl4pPr>
            <a:lvl5pPr lvl="4" rtl="0" algn="ctr">
              <a:lnSpc>
                <a:spcPct val="115000"/>
              </a:lnSpc>
              <a:spcBef>
                <a:spcPts val="0"/>
              </a:spcBef>
              <a:spcAft>
                <a:spcPts val="0"/>
              </a:spcAft>
              <a:buSzPts val="1650"/>
              <a:buNone/>
              <a:defRPr b="1" sz="1650"/>
            </a:lvl5pPr>
            <a:lvl6pPr lvl="5" rtl="0" algn="ctr">
              <a:lnSpc>
                <a:spcPct val="115000"/>
              </a:lnSpc>
              <a:spcBef>
                <a:spcPts val="0"/>
              </a:spcBef>
              <a:spcAft>
                <a:spcPts val="0"/>
              </a:spcAft>
              <a:buSzPts val="1650"/>
              <a:buNone/>
              <a:defRPr b="1" sz="1650"/>
            </a:lvl6pPr>
            <a:lvl7pPr lvl="6" rtl="0" algn="ctr">
              <a:lnSpc>
                <a:spcPct val="115000"/>
              </a:lnSpc>
              <a:spcBef>
                <a:spcPts val="0"/>
              </a:spcBef>
              <a:spcAft>
                <a:spcPts val="0"/>
              </a:spcAft>
              <a:buSzPts val="1650"/>
              <a:buNone/>
              <a:defRPr b="1" sz="1650"/>
            </a:lvl7pPr>
            <a:lvl8pPr lvl="7" rtl="0" algn="ctr">
              <a:lnSpc>
                <a:spcPct val="115000"/>
              </a:lnSpc>
              <a:spcBef>
                <a:spcPts val="0"/>
              </a:spcBef>
              <a:spcAft>
                <a:spcPts val="0"/>
              </a:spcAft>
              <a:buSzPts val="1650"/>
              <a:buNone/>
              <a:defRPr b="1" sz="1650"/>
            </a:lvl8pPr>
            <a:lvl9pPr lvl="8" rtl="0" algn="ctr">
              <a:lnSpc>
                <a:spcPct val="115000"/>
              </a:lnSpc>
              <a:spcBef>
                <a:spcPts val="0"/>
              </a:spcBef>
              <a:spcAft>
                <a:spcPts val="0"/>
              </a:spcAft>
              <a:buSzPts val="1650"/>
              <a:buNone/>
              <a:defRPr b="1" sz="1650"/>
            </a:lvl9pPr>
          </a:lstStyle>
          <a:p/>
        </p:txBody>
      </p:sp>
      <p:sp>
        <p:nvSpPr>
          <p:cNvPr id="287" name="Google Shape;287;p32"/>
          <p:cNvSpPr txBox="1"/>
          <p:nvPr>
            <p:ph idx="2" type="subTitle"/>
          </p:nvPr>
        </p:nvSpPr>
        <p:spPr>
          <a:xfrm>
            <a:off x="2654700" y="4111851"/>
            <a:ext cx="3834600" cy="338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300"/>
              <a:buNone/>
              <a:defRPr sz="1000"/>
            </a:lvl1pPr>
            <a:lvl2pPr lvl="1" rtl="0" algn="ctr">
              <a:lnSpc>
                <a:spcPct val="115000"/>
              </a:lnSpc>
              <a:spcBef>
                <a:spcPts val="0"/>
              </a:spcBef>
              <a:spcAft>
                <a:spcPts val="0"/>
              </a:spcAft>
              <a:buSzPts val="1300"/>
              <a:buNone/>
              <a:defRPr b="1" sz="1300"/>
            </a:lvl2pPr>
            <a:lvl3pPr lvl="2" rtl="0" algn="ctr">
              <a:lnSpc>
                <a:spcPct val="115000"/>
              </a:lnSpc>
              <a:spcBef>
                <a:spcPts val="0"/>
              </a:spcBef>
              <a:spcAft>
                <a:spcPts val="0"/>
              </a:spcAft>
              <a:buSzPts val="1300"/>
              <a:buNone/>
              <a:defRPr b="1" sz="1300"/>
            </a:lvl3pPr>
            <a:lvl4pPr lvl="3" rtl="0" algn="ctr">
              <a:lnSpc>
                <a:spcPct val="115000"/>
              </a:lnSpc>
              <a:spcBef>
                <a:spcPts val="0"/>
              </a:spcBef>
              <a:spcAft>
                <a:spcPts val="0"/>
              </a:spcAft>
              <a:buSzPts val="1300"/>
              <a:buNone/>
              <a:defRPr b="1" sz="1300"/>
            </a:lvl4pPr>
            <a:lvl5pPr lvl="4" rtl="0" algn="ctr">
              <a:lnSpc>
                <a:spcPct val="115000"/>
              </a:lnSpc>
              <a:spcBef>
                <a:spcPts val="0"/>
              </a:spcBef>
              <a:spcAft>
                <a:spcPts val="0"/>
              </a:spcAft>
              <a:buSzPts val="1300"/>
              <a:buNone/>
              <a:defRPr b="1" sz="1300"/>
            </a:lvl5pPr>
            <a:lvl6pPr lvl="5" rtl="0" algn="ctr">
              <a:lnSpc>
                <a:spcPct val="115000"/>
              </a:lnSpc>
              <a:spcBef>
                <a:spcPts val="0"/>
              </a:spcBef>
              <a:spcAft>
                <a:spcPts val="0"/>
              </a:spcAft>
              <a:buSzPts val="1300"/>
              <a:buNone/>
              <a:defRPr b="1" sz="1300"/>
            </a:lvl6pPr>
            <a:lvl7pPr lvl="6" rtl="0" algn="ctr">
              <a:lnSpc>
                <a:spcPct val="115000"/>
              </a:lnSpc>
              <a:spcBef>
                <a:spcPts val="0"/>
              </a:spcBef>
              <a:spcAft>
                <a:spcPts val="0"/>
              </a:spcAft>
              <a:buSzPts val="1300"/>
              <a:buNone/>
              <a:defRPr b="1" sz="1300"/>
            </a:lvl7pPr>
            <a:lvl8pPr lvl="7" rtl="0" algn="ctr">
              <a:lnSpc>
                <a:spcPct val="115000"/>
              </a:lnSpc>
              <a:spcBef>
                <a:spcPts val="0"/>
              </a:spcBef>
              <a:spcAft>
                <a:spcPts val="0"/>
              </a:spcAft>
              <a:buSzPts val="1300"/>
              <a:buNone/>
              <a:defRPr b="1" sz="1300"/>
            </a:lvl8pPr>
            <a:lvl9pPr lvl="8" rtl="0" algn="ctr">
              <a:lnSpc>
                <a:spcPct val="115000"/>
              </a:lnSpc>
              <a:spcBef>
                <a:spcPts val="0"/>
              </a:spcBef>
              <a:spcAft>
                <a:spcPts val="0"/>
              </a:spcAft>
              <a:buSzPts val="1300"/>
              <a:buNone/>
              <a:defRPr b="1" sz="1300"/>
            </a:lvl9pPr>
          </a:lstStyle>
          <a:p/>
        </p:txBody>
      </p:sp>
      <p:grpSp>
        <p:nvGrpSpPr>
          <p:cNvPr id="288" name="Google Shape;288;p32"/>
          <p:cNvGrpSpPr/>
          <p:nvPr/>
        </p:nvGrpSpPr>
        <p:grpSpPr>
          <a:xfrm>
            <a:off x="713688" y="2579400"/>
            <a:ext cx="8430488" cy="2564100"/>
            <a:chOff x="713688" y="2579400"/>
            <a:chExt cx="8430488" cy="2564100"/>
          </a:xfrm>
        </p:grpSpPr>
        <p:cxnSp>
          <p:nvCxnSpPr>
            <p:cNvPr id="289" name="Google Shape;289;p32"/>
            <p:cNvCxnSpPr/>
            <p:nvPr/>
          </p:nvCxnSpPr>
          <p:spPr>
            <a:xfrm>
              <a:off x="2839075" y="4876025"/>
              <a:ext cx="6305100" cy="0"/>
            </a:xfrm>
            <a:prstGeom prst="straightConnector1">
              <a:avLst/>
            </a:prstGeom>
            <a:noFill/>
            <a:ln cap="flat" cmpd="sng" w="9525">
              <a:solidFill>
                <a:schemeClr val="dk1"/>
              </a:solidFill>
              <a:prstDash val="solid"/>
              <a:round/>
              <a:headEnd len="med" w="med" type="none"/>
              <a:tailEnd len="med" w="med" type="none"/>
            </a:ln>
          </p:spPr>
        </p:cxnSp>
        <p:cxnSp>
          <p:nvCxnSpPr>
            <p:cNvPr id="290" name="Google Shape;290;p32"/>
            <p:cNvCxnSpPr/>
            <p:nvPr/>
          </p:nvCxnSpPr>
          <p:spPr>
            <a:xfrm rot="10800000">
              <a:off x="713688" y="2579400"/>
              <a:ext cx="0" cy="2564100"/>
            </a:xfrm>
            <a:prstGeom prst="straightConnector1">
              <a:avLst/>
            </a:prstGeom>
            <a:noFill/>
            <a:ln cap="flat" cmpd="sng" w="9525">
              <a:solidFill>
                <a:schemeClr val="dk1"/>
              </a:solidFill>
              <a:prstDash val="solid"/>
              <a:round/>
              <a:headEnd len="med" w="med" type="none"/>
              <a:tailEnd len="med" w="med" type="none"/>
            </a:ln>
          </p:spPr>
        </p:cxnSp>
      </p:grpSp>
      <p:sp>
        <p:nvSpPr>
          <p:cNvPr id="291" name="Google Shape;291;p32"/>
          <p:cNvSpPr txBox="1"/>
          <p:nvPr/>
        </p:nvSpPr>
        <p:spPr>
          <a:xfrm>
            <a:off x="2654700" y="3304597"/>
            <a:ext cx="3834600" cy="79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018"/>
              <a:buNone/>
            </a:pPr>
            <a:r>
              <a:rPr lang="en" sz="1200">
                <a:solidFill>
                  <a:schemeClr val="dk1"/>
                </a:solidFill>
                <a:latin typeface="Commissioner"/>
                <a:ea typeface="Commissioner"/>
                <a:cs typeface="Commissioner"/>
                <a:sym typeface="Commissioner"/>
              </a:rPr>
              <a:t>Credits: This presentation template was created by </a:t>
            </a:r>
            <a:r>
              <a:rPr b="1" lang="en" sz="1200" u="sng">
                <a:solidFill>
                  <a:schemeClr val="dk1"/>
                </a:solidFill>
                <a:latin typeface="Commissioner"/>
                <a:ea typeface="Commissioner"/>
                <a:cs typeface="Commissioner"/>
                <a:sym typeface="Commissioner"/>
                <a:hlinkClick r:id="rId2">
                  <a:extLst>
                    <a:ext uri="{A12FA001-AC4F-418D-AE19-62706E023703}">
                      <ahyp:hlinkClr val="tx"/>
                    </a:ext>
                  </a:extLst>
                </a:hlinkClick>
              </a:rPr>
              <a:t>Slidesgo</a:t>
            </a:r>
            <a:r>
              <a:rPr lang="en" sz="1200">
                <a:solidFill>
                  <a:schemeClr val="dk1"/>
                </a:solidFill>
                <a:latin typeface="Commissioner"/>
                <a:ea typeface="Commissioner"/>
                <a:cs typeface="Commissioner"/>
                <a:sym typeface="Commissioner"/>
              </a:rPr>
              <a:t>, and includes icons by </a:t>
            </a:r>
            <a:r>
              <a:rPr b="1" lang="en" sz="1200" u="sng">
                <a:solidFill>
                  <a:schemeClr val="dk1"/>
                </a:solidFill>
                <a:latin typeface="Commissioner"/>
                <a:ea typeface="Commissioner"/>
                <a:cs typeface="Commissioner"/>
                <a:sym typeface="Commissioner"/>
                <a:hlinkClick r:id="rId3">
                  <a:extLst>
                    <a:ext uri="{A12FA001-AC4F-418D-AE19-62706E023703}">
                      <ahyp:hlinkClr val="tx"/>
                    </a:ext>
                  </a:extLst>
                </a:hlinkClick>
              </a:rPr>
              <a:t>Flaticon</a:t>
            </a:r>
            <a:r>
              <a:rPr lang="en" sz="1200">
                <a:solidFill>
                  <a:schemeClr val="dk1"/>
                </a:solidFill>
                <a:latin typeface="Commissioner"/>
                <a:ea typeface="Commissioner"/>
                <a:cs typeface="Commissioner"/>
                <a:sym typeface="Commissioner"/>
              </a:rPr>
              <a:t>, and infographics &amp; images by </a:t>
            </a:r>
            <a:r>
              <a:rPr b="1" lang="en" sz="1200" u="sng">
                <a:solidFill>
                  <a:schemeClr val="dk1"/>
                </a:solidFill>
                <a:latin typeface="Commissioner"/>
                <a:ea typeface="Commissioner"/>
                <a:cs typeface="Commissioner"/>
                <a:sym typeface="Commissioner"/>
                <a:hlinkClick r:id="rId4">
                  <a:extLst>
                    <a:ext uri="{A12FA001-AC4F-418D-AE19-62706E023703}">
                      <ahyp:hlinkClr val="tx"/>
                    </a:ext>
                  </a:extLst>
                </a:hlinkClick>
              </a:rPr>
              <a:t>Freepi</a:t>
            </a:r>
            <a:r>
              <a:rPr b="1" lang="en" sz="1200" u="sng">
                <a:solidFill>
                  <a:schemeClr val="dk1"/>
                </a:solidFill>
                <a:latin typeface="Commissioner"/>
                <a:ea typeface="Commissioner"/>
                <a:cs typeface="Commissioner"/>
                <a:sym typeface="Commissioner"/>
                <a:hlinkClick r:id="rId5">
                  <a:extLst>
                    <a:ext uri="{A12FA001-AC4F-418D-AE19-62706E023703}">
                      <ahyp:hlinkClr val="tx"/>
                    </a:ext>
                  </a:extLst>
                </a:hlinkClick>
              </a:rPr>
              <a:t>k</a:t>
            </a:r>
            <a:endParaRPr sz="1200">
              <a:solidFill>
                <a:schemeClr val="dk1"/>
              </a:solidFill>
              <a:latin typeface="Commissioner"/>
              <a:ea typeface="Commissioner"/>
              <a:cs typeface="Commissioner"/>
              <a:sym typeface="Commissioner"/>
            </a:endParaRPr>
          </a:p>
        </p:txBody>
      </p:sp>
      <p:sp>
        <p:nvSpPr>
          <p:cNvPr id="292" name="Google Shape;292;p32"/>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93" name="Shape 293"/>
        <p:cNvGrpSpPr/>
        <p:nvPr/>
      </p:nvGrpSpPr>
      <p:grpSpPr>
        <a:xfrm>
          <a:off x="0" y="0"/>
          <a:ext cx="0" cy="0"/>
          <a:chOff x="0" y="0"/>
          <a:chExt cx="0" cy="0"/>
        </a:xfrm>
      </p:grpSpPr>
      <p:cxnSp>
        <p:nvCxnSpPr>
          <p:cNvPr id="294" name="Google Shape;294;p33"/>
          <p:cNvCxnSpPr/>
          <p:nvPr/>
        </p:nvCxnSpPr>
        <p:spPr>
          <a:xfrm rot="10800000">
            <a:off x="9002100" y="-100"/>
            <a:ext cx="0" cy="2652600"/>
          </a:xfrm>
          <a:prstGeom prst="straightConnector1">
            <a:avLst/>
          </a:prstGeom>
          <a:noFill/>
          <a:ln cap="flat" cmpd="sng" w="9525">
            <a:solidFill>
              <a:schemeClr val="dk1"/>
            </a:solidFill>
            <a:prstDash val="solid"/>
            <a:round/>
            <a:headEnd len="med" w="med" type="none"/>
            <a:tailEnd len="med" w="med" type="none"/>
          </a:ln>
        </p:spPr>
      </p:cxnSp>
      <p:sp>
        <p:nvSpPr>
          <p:cNvPr id="295" name="Google Shape;295;p33"/>
          <p:cNvSpPr/>
          <p:nvPr/>
        </p:nvSpPr>
        <p:spPr>
          <a:xfrm>
            <a:off x="8291100" y="0"/>
            <a:ext cx="852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 name="Google Shape;296;p33"/>
          <p:cNvCxnSpPr/>
          <p:nvPr/>
        </p:nvCxnSpPr>
        <p:spPr>
          <a:xfrm>
            <a:off x="4273200" y="4876025"/>
            <a:ext cx="4870800" cy="0"/>
          </a:xfrm>
          <a:prstGeom prst="straightConnector1">
            <a:avLst/>
          </a:prstGeom>
          <a:noFill/>
          <a:ln cap="flat" cmpd="sng" w="9525">
            <a:solidFill>
              <a:schemeClr val="dk1"/>
            </a:solidFill>
            <a:prstDash val="solid"/>
            <a:round/>
            <a:headEnd len="med" w="med" type="none"/>
            <a:tailEnd len="med" w="med" type="none"/>
          </a:ln>
        </p:spPr>
      </p:cxnSp>
      <p:cxnSp>
        <p:nvCxnSpPr>
          <p:cNvPr id="297" name="Google Shape;297;p33"/>
          <p:cNvCxnSpPr/>
          <p:nvPr/>
        </p:nvCxnSpPr>
        <p:spPr>
          <a:xfrm rot="10800000">
            <a:off x="711250" y="0"/>
            <a:ext cx="0" cy="4131000"/>
          </a:xfrm>
          <a:prstGeom prst="straightConnector1">
            <a:avLst/>
          </a:prstGeom>
          <a:noFill/>
          <a:ln cap="flat" cmpd="sng" w="9525">
            <a:solidFill>
              <a:schemeClr val="dk1"/>
            </a:solidFill>
            <a:prstDash val="solid"/>
            <a:round/>
            <a:headEnd len="med" w="med" type="none"/>
            <a:tailEnd len="med" w="med" type="none"/>
          </a:ln>
        </p:spPr>
      </p:cxnSp>
      <p:sp>
        <p:nvSpPr>
          <p:cNvPr id="298" name="Google Shape;298;p33"/>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299" name="Shape 299"/>
        <p:cNvGrpSpPr/>
        <p:nvPr/>
      </p:nvGrpSpPr>
      <p:grpSpPr>
        <a:xfrm>
          <a:off x="0" y="0"/>
          <a:ext cx="0" cy="0"/>
          <a:chOff x="0" y="0"/>
          <a:chExt cx="0" cy="0"/>
        </a:xfrm>
      </p:grpSpPr>
      <p:sp>
        <p:nvSpPr>
          <p:cNvPr id="300" name="Google Shape;300;p34"/>
          <p:cNvSpPr/>
          <p:nvPr/>
        </p:nvSpPr>
        <p:spPr>
          <a:xfrm rot="10800000">
            <a:off x="125" y="0"/>
            <a:ext cx="716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34"/>
          <p:cNvGrpSpPr/>
          <p:nvPr/>
        </p:nvGrpSpPr>
        <p:grpSpPr>
          <a:xfrm rot="10800000">
            <a:off x="0" y="363100"/>
            <a:ext cx="8860200" cy="4780400"/>
            <a:chOff x="283800" y="0"/>
            <a:chExt cx="8860200" cy="4780400"/>
          </a:xfrm>
        </p:grpSpPr>
        <p:cxnSp>
          <p:nvCxnSpPr>
            <p:cNvPr id="302" name="Google Shape;302;p34"/>
            <p:cNvCxnSpPr/>
            <p:nvPr/>
          </p:nvCxnSpPr>
          <p:spPr>
            <a:xfrm>
              <a:off x="4273200" y="4780400"/>
              <a:ext cx="4870800" cy="0"/>
            </a:xfrm>
            <a:prstGeom prst="straightConnector1">
              <a:avLst/>
            </a:prstGeom>
            <a:noFill/>
            <a:ln cap="flat" cmpd="sng" w="9525">
              <a:solidFill>
                <a:schemeClr val="dk1"/>
              </a:solidFill>
              <a:prstDash val="solid"/>
              <a:round/>
              <a:headEnd len="med" w="med" type="none"/>
              <a:tailEnd len="med" w="med" type="none"/>
            </a:ln>
          </p:spPr>
        </p:cxnSp>
        <p:cxnSp>
          <p:nvCxnSpPr>
            <p:cNvPr id="303" name="Google Shape;303;p34"/>
            <p:cNvCxnSpPr/>
            <p:nvPr/>
          </p:nvCxnSpPr>
          <p:spPr>
            <a:xfrm rot="10800000">
              <a:off x="283800" y="0"/>
              <a:ext cx="0" cy="4131000"/>
            </a:xfrm>
            <a:prstGeom prst="straightConnector1">
              <a:avLst/>
            </a:prstGeom>
            <a:noFill/>
            <a:ln cap="flat" cmpd="sng" w="9525">
              <a:solidFill>
                <a:schemeClr val="dk1"/>
              </a:solidFill>
              <a:prstDash val="solid"/>
              <a:round/>
              <a:headEnd len="med" w="med" type="none"/>
              <a:tailEnd len="med" w="med" type="none"/>
            </a:ln>
          </p:spPr>
        </p:cxnSp>
      </p:grpSp>
      <p:sp>
        <p:nvSpPr>
          <p:cNvPr id="304" name="Google Shape;304;p34"/>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305" name="Shape 305"/>
        <p:cNvGrpSpPr/>
        <p:nvPr/>
      </p:nvGrpSpPr>
      <p:grpSpPr>
        <a:xfrm>
          <a:off x="0" y="0"/>
          <a:ext cx="0" cy="0"/>
          <a:chOff x="0" y="0"/>
          <a:chExt cx="0" cy="0"/>
        </a:xfrm>
      </p:grpSpPr>
      <p:pic>
        <p:nvPicPr>
          <p:cNvPr id="306" name="Google Shape;306;p3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07" name="Google Shape;307;p35"/>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308" name="Google Shape;308;p35"/>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
        <p:nvSpPr>
          <p:cNvPr id="309" name="Google Shape;30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ONE_COLUMN_TEXT_2">
    <p:spTree>
      <p:nvGrpSpPr>
        <p:cNvPr id="310" name="Shape 310"/>
        <p:cNvGrpSpPr/>
        <p:nvPr/>
      </p:nvGrpSpPr>
      <p:grpSpPr>
        <a:xfrm>
          <a:off x="0" y="0"/>
          <a:ext cx="0" cy="0"/>
          <a:chOff x="0" y="0"/>
          <a:chExt cx="0" cy="0"/>
        </a:xfrm>
      </p:grpSpPr>
      <p:pic>
        <p:nvPicPr>
          <p:cNvPr id="311" name="Google Shape;311;p36"/>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2" name="Google Shape;312;p36"/>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313" name="Google Shape;313;p36"/>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
        <p:nvSpPr>
          <p:cNvPr id="314" name="Google Shape;314;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p:txBody>
      </p:sp>
      <p:sp>
        <p:nvSpPr>
          <p:cNvPr id="35" name="Google Shape;35;p5"/>
          <p:cNvSpPr txBox="1"/>
          <p:nvPr>
            <p:ph idx="1" type="subTitle"/>
          </p:nvPr>
        </p:nvSpPr>
        <p:spPr>
          <a:xfrm>
            <a:off x="2954672" y="2027976"/>
            <a:ext cx="4312200" cy="648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6" name="Google Shape;36;p5"/>
          <p:cNvSpPr txBox="1"/>
          <p:nvPr>
            <p:ph idx="2" type="subTitle"/>
          </p:nvPr>
        </p:nvSpPr>
        <p:spPr>
          <a:xfrm>
            <a:off x="2954672" y="1519425"/>
            <a:ext cx="4312200" cy="523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37" name="Google Shape;37;p5"/>
          <p:cNvSpPr txBox="1"/>
          <p:nvPr>
            <p:ph idx="3" type="subTitle"/>
          </p:nvPr>
        </p:nvSpPr>
        <p:spPr>
          <a:xfrm>
            <a:off x="2954649" y="3619500"/>
            <a:ext cx="4312200" cy="648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8" name="Google Shape;38;p5"/>
          <p:cNvSpPr txBox="1"/>
          <p:nvPr>
            <p:ph idx="4" type="subTitle"/>
          </p:nvPr>
        </p:nvSpPr>
        <p:spPr>
          <a:xfrm>
            <a:off x="2954649" y="3110949"/>
            <a:ext cx="4312200" cy="523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rtl="0" algn="ctr">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p:txBody>
      </p:sp>
      <p:sp>
        <p:nvSpPr>
          <p:cNvPr id="39" name="Google Shape;39;p5"/>
          <p:cNvSpPr/>
          <p:nvPr/>
        </p:nvSpPr>
        <p:spPr>
          <a:xfrm flipH="1">
            <a:off x="0" y="0"/>
            <a:ext cx="2838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5"/>
          <p:cNvCxnSpPr/>
          <p:nvPr/>
        </p:nvCxnSpPr>
        <p:spPr>
          <a:xfrm rot="10800000">
            <a:off x="8864825" y="0"/>
            <a:ext cx="0" cy="4131000"/>
          </a:xfrm>
          <a:prstGeom prst="straightConnector1">
            <a:avLst/>
          </a:prstGeom>
          <a:noFill/>
          <a:ln cap="flat" cmpd="sng" w="9525">
            <a:solidFill>
              <a:schemeClr val="dk1"/>
            </a:solidFill>
            <a:prstDash val="solid"/>
            <a:round/>
            <a:headEnd len="med" w="med" type="none"/>
            <a:tailEnd len="med" w="med" type="none"/>
          </a:ln>
        </p:spPr>
      </p:cxnSp>
      <p:sp>
        <p:nvSpPr>
          <p:cNvPr id="41" name="Google Shape;41;p5"/>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p:txBody>
      </p:sp>
      <p:sp>
        <p:nvSpPr>
          <p:cNvPr id="44" name="Google Shape;44;p6"/>
          <p:cNvSpPr/>
          <p:nvPr/>
        </p:nvSpPr>
        <p:spPr>
          <a:xfrm>
            <a:off x="0" y="0"/>
            <a:ext cx="2838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6"/>
          <p:cNvGrpSpPr/>
          <p:nvPr/>
        </p:nvGrpSpPr>
        <p:grpSpPr>
          <a:xfrm>
            <a:off x="141900" y="-26"/>
            <a:ext cx="9002025" cy="4876051"/>
            <a:chOff x="141900" y="-26"/>
            <a:chExt cx="9002025" cy="4876051"/>
          </a:xfrm>
        </p:grpSpPr>
        <p:cxnSp>
          <p:nvCxnSpPr>
            <p:cNvPr id="46" name="Google Shape;46;p6"/>
            <p:cNvCxnSpPr/>
            <p:nvPr/>
          </p:nvCxnSpPr>
          <p:spPr>
            <a:xfrm>
              <a:off x="4576425" y="4876025"/>
              <a:ext cx="4567500" cy="0"/>
            </a:xfrm>
            <a:prstGeom prst="straightConnector1">
              <a:avLst/>
            </a:prstGeom>
            <a:noFill/>
            <a:ln cap="flat" cmpd="sng" w="9525">
              <a:solidFill>
                <a:schemeClr val="dk1"/>
              </a:solidFill>
              <a:prstDash val="solid"/>
              <a:round/>
              <a:headEnd len="med" w="med" type="none"/>
              <a:tailEnd len="med" w="med" type="none"/>
            </a:ln>
          </p:spPr>
        </p:cxnSp>
        <p:cxnSp>
          <p:nvCxnSpPr>
            <p:cNvPr id="47" name="Google Shape;47;p6"/>
            <p:cNvCxnSpPr/>
            <p:nvPr/>
          </p:nvCxnSpPr>
          <p:spPr>
            <a:xfrm rot="10800000">
              <a:off x="141900" y="-26"/>
              <a:ext cx="0" cy="3958500"/>
            </a:xfrm>
            <a:prstGeom prst="straightConnector1">
              <a:avLst/>
            </a:prstGeom>
            <a:noFill/>
            <a:ln cap="flat" cmpd="sng" w="9525">
              <a:solidFill>
                <a:schemeClr val="dk1"/>
              </a:solidFill>
              <a:prstDash val="solid"/>
              <a:round/>
              <a:headEnd len="med" w="med" type="none"/>
              <a:tailEnd len="med" w="med" type="none"/>
            </a:ln>
          </p:spPr>
        </p:cxnSp>
      </p:grpSp>
      <p:sp>
        <p:nvSpPr>
          <p:cNvPr id="48" name="Google Shape;48;p6"/>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 name="Shape 49"/>
        <p:cNvGrpSpPr/>
        <p:nvPr/>
      </p:nvGrpSpPr>
      <p:grpSpPr>
        <a:xfrm>
          <a:off x="0" y="0"/>
          <a:ext cx="0" cy="0"/>
          <a:chOff x="0" y="0"/>
          <a:chExt cx="0" cy="0"/>
        </a:xfrm>
      </p:grpSpPr>
      <p:sp>
        <p:nvSpPr>
          <p:cNvPr id="50" name="Google Shape;50;p7"/>
          <p:cNvSpPr txBox="1"/>
          <p:nvPr>
            <p:ph type="title"/>
          </p:nvPr>
        </p:nvSpPr>
        <p:spPr>
          <a:xfrm>
            <a:off x="713225" y="1139000"/>
            <a:ext cx="2789700" cy="1616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100"/>
              <a:buNone/>
              <a:defRPr/>
            </a:lvl1pPr>
            <a:lvl2pPr lvl="1" rtl="0">
              <a:lnSpc>
                <a:spcPct val="90000"/>
              </a:lnSpc>
              <a:spcBef>
                <a:spcPts val="0"/>
              </a:spcBef>
              <a:spcAft>
                <a:spcPts val="0"/>
              </a:spcAft>
              <a:buSzPts val="3100"/>
              <a:buNone/>
              <a:defRPr/>
            </a:lvl2pPr>
            <a:lvl3pPr lvl="2" rtl="0">
              <a:lnSpc>
                <a:spcPct val="90000"/>
              </a:lnSpc>
              <a:spcBef>
                <a:spcPts val="0"/>
              </a:spcBef>
              <a:spcAft>
                <a:spcPts val="0"/>
              </a:spcAft>
              <a:buSzPts val="3100"/>
              <a:buNone/>
              <a:defRPr/>
            </a:lvl3pPr>
            <a:lvl4pPr lvl="3" rtl="0">
              <a:lnSpc>
                <a:spcPct val="90000"/>
              </a:lnSpc>
              <a:spcBef>
                <a:spcPts val="0"/>
              </a:spcBef>
              <a:spcAft>
                <a:spcPts val="0"/>
              </a:spcAft>
              <a:buSzPts val="3100"/>
              <a:buNone/>
              <a:defRPr/>
            </a:lvl4pPr>
            <a:lvl5pPr lvl="4" rtl="0">
              <a:lnSpc>
                <a:spcPct val="90000"/>
              </a:lnSpc>
              <a:spcBef>
                <a:spcPts val="0"/>
              </a:spcBef>
              <a:spcAft>
                <a:spcPts val="0"/>
              </a:spcAft>
              <a:buSzPts val="3100"/>
              <a:buNone/>
              <a:defRPr/>
            </a:lvl5pPr>
            <a:lvl6pPr lvl="5" rtl="0">
              <a:lnSpc>
                <a:spcPct val="90000"/>
              </a:lnSpc>
              <a:spcBef>
                <a:spcPts val="0"/>
              </a:spcBef>
              <a:spcAft>
                <a:spcPts val="0"/>
              </a:spcAft>
              <a:buSzPts val="3100"/>
              <a:buNone/>
              <a:defRPr/>
            </a:lvl6pPr>
            <a:lvl7pPr lvl="6" rtl="0">
              <a:lnSpc>
                <a:spcPct val="90000"/>
              </a:lnSpc>
              <a:spcBef>
                <a:spcPts val="0"/>
              </a:spcBef>
              <a:spcAft>
                <a:spcPts val="0"/>
              </a:spcAft>
              <a:buSzPts val="3100"/>
              <a:buNone/>
              <a:defRPr/>
            </a:lvl7pPr>
            <a:lvl8pPr lvl="7" rtl="0">
              <a:lnSpc>
                <a:spcPct val="90000"/>
              </a:lnSpc>
              <a:spcBef>
                <a:spcPts val="0"/>
              </a:spcBef>
              <a:spcAft>
                <a:spcPts val="0"/>
              </a:spcAft>
              <a:buSzPts val="3100"/>
              <a:buNone/>
              <a:defRPr/>
            </a:lvl8pPr>
            <a:lvl9pPr lvl="8" rtl="0">
              <a:lnSpc>
                <a:spcPct val="90000"/>
              </a:lnSpc>
              <a:spcBef>
                <a:spcPts val="0"/>
              </a:spcBef>
              <a:spcAft>
                <a:spcPts val="0"/>
              </a:spcAft>
              <a:buSzPts val="3100"/>
              <a:buNone/>
              <a:defRPr/>
            </a:lvl9pPr>
          </a:lstStyle>
          <a:p/>
        </p:txBody>
      </p:sp>
      <p:sp>
        <p:nvSpPr>
          <p:cNvPr id="51" name="Google Shape;51;p7"/>
          <p:cNvSpPr txBox="1"/>
          <p:nvPr>
            <p:ph idx="1" type="subTitle"/>
          </p:nvPr>
        </p:nvSpPr>
        <p:spPr>
          <a:xfrm>
            <a:off x="713225" y="2810700"/>
            <a:ext cx="2789700" cy="1143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2" name="Google Shape;52;p7"/>
          <p:cNvSpPr/>
          <p:nvPr>
            <p:ph idx="2" type="pic"/>
          </p:nvPr>
        </p:nvSpPr>
        <p:spPr>
          <a:xfrm>
            <a:off x="4572000" y="0"/>
            <a:ext cx="4572000" cy="5143500"/>
          </a:xfrm>
          <a:prstGeom prst="rect">
            <a:avLst/>
          </a:prstGeom>
          <a:noFill/>
          <a:ln>
            <a:noFill/>
          </a:ln>
        </p:spPr>
      </p:sp>
      <p:sp>
        <p:nvSpPr>
          <p:cNvPr id="53" name="Google Shape;53;p7"/>
          <p:cNvSpPr/>
          <p:nvPr/>
        </p:nvSpPr>
        <p:spPr>
          <a:xfrm>
            <a:off x="0" y="0"/>
            <a:ext cx="2838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 name="Google Shape;54;p7"/>
          <p:cNvGrpSpPr/>
          <p:nvPr/>
        </p:nvGrpSpPr>
        <p:grpSpPr>
          <a:xfrm>
            <a:off x="0" y="-300"/>
            <a:ext cx="3812275" cy="4608875"/>
            <a:chOff x="0" y="-300"/>
            <a:chExt cx="3812275" cy="4608875"/>
          </a:xfrm>
        </p:grpSpPr>
        <p:cxnSp>
          <p:nvCxnSpPr>
            <p:cNvPr id="55" name="Google Shape;55;p7"/>
            <p:cNvCxnSpPr/>
            <p:nvPr/>
          </p:nvCxnSpPr>
          <p:spPr>
            <a:xfrm rot="10800000">
              <a:off x="3812275" y="-300"/>
              <a:ext cx="0" cy="699000"/>
            </a:xfrm>
            <a:prstGeom prst="straightConnector1">
              <a:avLst/>
            </a:prstGeom>
            <a:noFill/>
            <a:ln cap="flat" cmpd="sng" w="9525">
              <a:solidFill>
                <a:schemeClr val="dk1"/>
              </a:solidFill>
              <a:prstDash val="solid"/>
              <a:round/>
              <a:headEnd len="med" w="med" type="none"/>
              <a:tailEnd len="med" w="med" type="none"/>
            </a:ln>
          </p:spPr>
        </p:cxnSp>
        <p:cxnSp>
          <p:nvCxnSpPr>
            <p:cNvPr id="56" name="Google Shape;56;p7"/>
            <p:cNvCxnSpPr/>
            <p:nvPr/>
          </p:nvCxnSpPr>
          <p:spPr>
            <a:xfrm>
              <a:off x="0" y="4608575"/>
              <a:ext cx="3387000" cy="0"/>
            </a:xfrm>
            <a:prstGeom prst="straightConnector1">
              <a:avLst/>
            </a:prstGeom>
            <a:noFill/>
            <a:ln cap="flat" cmpd="sng" w="9525">
              <a:solidFill>
                <a:schemeClr val="dk1"/>
              </a:solidFill>
              <a:prstDash val="solid"/>
              <a:round/>
              <a:headEnd len="med" w="med" type="none"/>
              <a:tailEnd len="med" w="med" type="none"/>
            </a:ln>
          </p:spPr>
        </p:cxnSp>
      </p:grpSp>
      <p:sp>
        <p:nvSpPr>
          <p:cNvPr id="57" name="Google Shape;57;p7"/>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 name="Shape 58"/>
        <p:cNvGrpSpPr/>
        <p:nvPr/>
      </p:nvGrpSpPr>
      <p:grpSpPr>
        <a:xfrm>
          <a:off x="0" y="0"/>
          <a:ext cx="0" cy="0"/>
          <a:chOff x="0" y="0"/>
          <a:chExt cx="0" cy="0"/>
        </a:xfrm>
      </p:grpSpPr>
      <p:sp>
        <p:nvSpPr>
          <p:cNvPr id="59" name="Google Shape;59;p8"/>
          <p:cNvSpPr txBox="1"/>
          <p:nvPr>
            <p:ph type="title"/>
          </p:nvPr>
        </p:nvSpPr>
        <p:spPr>
          <a:xfrm>
            <a:off x="2253750" y="1670575"/>
            <a:ext cx="4636500" cy="18471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sp>
        <p:nvSpPr>
          <p:cNvPr id="60" name="Google Shape;60;p8"/>
          <p:cNvSpPr/>
          <p:nvPr/>
        </p:nvSpPr>
        <p:spPr>
          <a:xfrm flipH="1">
            <a:off x="-55375" y="0"/>
            <a:ext cx="852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8"/>
          <p:cNvGrpSpPr/>
          <p:nvPr/>
        </p:nvGrpSpPr>
        <p:grpSpPr>
          <a:xfrm flipH="1">
            <a:off x="-55200" y="539500"/>
            <a:ext cx="9199200" cy="4604000"/>
            <a:chOff x="-55375" y="539500"/>
            <a:chExt cx="9199200" cy="4604000"/>
          </a:xfrm>
        </p:grpSpPr>
        <p:cxnSp>
          <p:nvCxnSpPr>
            <p:cNvPr id="62" name="Google Shape;62;p8"/>
            <p:cNvCxnSpPr/>
            <p:nvPr/>
          </p:nvCxnSpPr>
          <p:spPr>
            <a:xfrm>
              <a:off x="-55375" y="4608575"/>
              <a:ext cx="5659200" cy="0"/>
            </a:xfrm>
            <a:prstGeom prst="straightConnector1">
              <a:avLst/>
            </a:prstGeom>
            <a:noFill/>
            <a:ln cap="flat" cmpd="sng" w="9525">
              <a:solidFill>
                <a:schemeClr val="dk1"/>
              </a:solidFill>
              <a:prstDash val="solid"/>
              <a:round/>
              <a:headEnd len="med" w="med" type="none"/>
              <a:tailEnd len="med" w="med" type="none"/>
            </a:ln>
          </p:spPr>
        </p:cxnSp>
        <p:cxnSp>
          <p:nvCxnSpPr>
            <p:cNvPr id="63" name="Google Shape;63;p8"/>
            <p:cNvCxnSpPr/>
            <p:nvPr/>
          </p:nvCxnSpPr>
          <p:spPr>
            <a:xfrm>
              <a:off x="4502525" y="539500"/>
              <a:ext cx="4641300" cy="0"/>
            </a:xfrm>
            <a:prstGeom prst="straightConnector1">
              <a:avLst/>
            </a:prstGeom>
            <a:noFill/>
            <a:ln cap="flat" cmpd="sng" w="9525">
              <a:solidFill>
                <a:schemeClr val="dk1"/>
              </a:solidFill>
              <a:prstDash val="solid"/>
              <a:round/>
              <a:headEnd len="med" w="med" type="none"/>
              <a:tailEnd len="med" w="med" type="none"/>
            </a:ln>
          </p:spPr>
        </p:cxnSp>
        <p:cxnSp>
          <p:nvCxnSpPr>
            <p:cNvPr id="64" name="Google Shape;64;p8"/>
            <p:cNvCxnSpPr/>
            <p:nvPr/>
          </p:nvCxnSpPr>
          <p:spPr>
            <a:xfrm rot="10800000">
              <a:off x="8430775" y="805200"/>
              <a:ext cx="0" cy="4338300"/>
            </a:xfrm>
            <a:prstGeom prst="straightConnector1">
              <a:avLst/>
            </a:prstGeom>
            <a:noFill/>
            <a:ln cap="flat" cmpd="sng" w="9525">
              <a:solidFill>
                <a:schemeClr val="dk1"/>
              </a:solidFill>
              <a:prstDash val="solid"/>
              <a:round/>
              <a:headEnd len="med" w="med" type="none"/>
              <a:tailEnd len="med" w="med" type="none"/>
            </a:ln>
          </p:spPr>
        </p:cxnSp>
      </p:grpSp>
      <p:sp>
        <p:nvSpPr>
          <p:cNvPr id="65" name="Google Shape;65;p8"/>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6" name="Shape 66"/>
        <p:cNvGrpSpPr/>
        <p:nvPr/>
      </p:nvGrpSpPr>
      <p:grpSpPr>
        <a:xfrm>
          <a:off x="0" y="0"/>
          <a:ext cx="0" cy="0"/>
          <a:chOff x="0" y="0"/>
          <a:chExt cx="0" cy="0"/>
        </a:xfrm>
      </p:grpSpPr>
      <p:sp>
        <p:nvSpPr>
          <p:cNvPr id="67" name="Google Shape;67;p9"/>
          <p:cNvSpPr txBox="1"/>
          <p:nvPr>
            <p:ph type="title"/>
          </p:nvPr>
        </p:nvSpPr>
        <p:spPr>
          <a:xfrm>
            <a:off x="2143050" y="1461775"/>
            <a:ext cx="48579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lgn="l">
              <a:spcBef>
                <a:spcPts val="0"/>
              </a:spcBef>
              <a:spcAft>
                <a:spcPts val="0"/>
              </a:spcAft>
              <a:buSzPts val="6000"/>
              <a:buNone/>
              <a:defRPr sz="6000"/>
            </a:lvl2pPr>
            <a:lvl3pPr lvl="2" algn="l">
              <a:spcBef>
                <a:spcPts val="0"/>
              </a:spcBef>
              <a:spcAft>
                <a:spcPts val="0"/>
              </a:spcAft>
              <a:buSzPts val="6000"/>
              <a:buNone/>
              <a:defRPr sz="6000"/>
            </a:lvl3pPr>
            <a:lvl4pPr lvl="3" algn="l">
              <a:spcBef>
                <a:spcPts val="0"/>
              </a:spcBef>
              <a:spcAft>
                <a:spcPts val="0"/>
              </a:spcAft>
              <a:buSzPts val="6000"/>
              <a:buNone/>
              <a:defRPr sz="6000"/>
            </a:lvl4pPr>
            <a:lvl5pPr lvl="4" algn="l">
              <a:spcBef>
                <a:spcPts val="0"/>
              </a:spcBef>
              <a:spcAft>
                <a:spcPts val="0"/>
              </a:spcAft>
              <a:buSzPts val="6000"/>
              <a:buNone/>
              <a:defRPr sz="6000"/>
            </a:lvl5pPr>
            <a:lvl6pPr lvl="5" algn="l">
              <a:spcBef>
                <a:spcPts val="0"/>
              </a:spcBef>
              <a:spcAft>
                <a:spcPts val="0"/>
              </a:spcAft>
              <a:buSzPts val="6000"/>
              <a:buNone/>
              <a:defRPr sz="6000"/>
            </a:lvl6pPr>
            <a:lvl7pPr lvl="6" algn="l">
              <a:spcBef>
                <a:spcPts val="0"/>
              </a:spcBef>
              <a:spcAft>
                <a:spcPts val="0"/>
              </a:spcAft>
              <a:buSzPts val="6000"/>
              <a:buNone/>
              <a:defRPr sz="6000"/>
            </a:lvl7pPr>
            <a:lvl8pPr lvl="7" algn="l">
              <a:spcBef>
                <a:spcPts val="0"/>
              </a:spcBef>
              <a:spcAft>
                <a:spcPts val="0"/>
              </a:spcAft>
              <a:buSzPts val="6000"/>
              <a:buNone/>
              <a:defRPr sz="6000"/>
            </a:lvl8pPr>
            <a:lvl9pPr lvl="8" algn="l">
              <a:spcBef>
                <a:spcPts val="0"/>
              </a:spcBef>
              <a:spcAft>
                <a:spcPts val="0"/>
              </a:spcAft>
              <a:buSzPts val="6000"/>
              <a:buNone/>
              <a:defRPr sz="6000"/>
            </a:lvl9pPr>
          </a:lstStyle>
          <a:p/>
        </p:txBody>
      </p:sp>
      <p:sp>
        <p:nvSpPr>
          <p:cNvPr id="68" name="Google Shape;68;p9"/>
          <p:cNvSpPr txBox="1"/>
          <p:nvPr>
            <p:ph idx="1" type="subTitle"/>
          </p:nvPr>
        </p:nvSpPr>
        <p:spPr>
          <a:xfrm>
            <a:off x="2143050" y="2360663"/>
            <a:ext cx="4857900" cy="12465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SzPts val="1850"/>
              <a:buNone/>
              <a:defRPr sz="1550"/>
            </a:lvl1pPr>
            <a:lvl2pPr lvl="1">
              <a:lnSpc>
                <a:spcPct val="115000"/>
              </a:lnSpc>
              <a:spcBef>
                <a:spcPts val="0"/>
              </a:spcBef>
              <a:spcAft>
                <a:spcPts val="0"/>
              </a:spcAft>
              <a:buSzPts val="1850"/>
              <a:buNone/>
              <a:defRPr sz="1850"/>
            </a:lvl2pPr>
            <a:lvl3pPr lvl="2">
              <a:lnSpc>
                <a:spcPct val="115000"/>
              </a:lnSpc>
              <a:spcBef>
                <a:spcPts val="0"/>
              </a:spcBef>
              <a:spcAft>
                <a:spcPts val="0"/>
              </a:spcAft>
              <a:buSzPts val="1850"/>
              <a:buNone/>
              <a:defRPr sz="1850"/>
            </a:lvl3pPr>
            <a:lvl4pPr lvl="3">
              <a:lnSpc>
                <a:spcPct val="115000"/>
              </a:lnSpc>
              <a:spcBef>
                <a:spcPts val="0"/>
              </a:spcBef>
              <a:spcAft>
                <a:spcPts val="0"/>
              </a:spcAft>
              <a:buSzPts val="1850"/>
              <a:buNone/>
              <a:defRPr sz="1850"/>
            </a:lvl4pPr>
            <a:lvl5pPr lvl="4">
              <a:lnSpc>
                <a:spcPct val="115000"/>
              </a:lnSpc>
              <a:spcBef>
                <a:spcPts val="0"/>
              </a:spcBef>
              <a:spcAft>
                <a:spcPts val="0"/>
              </a:spcAft>
              <a:buSzPts val="1850"/>
              <a:buNone/>
              <a:defRPr sz="1850"/>
            </a:lvl5pPr>
            <a:lvl6pPr lvl="5">
              <a:lnSpc>
                <a:spcPct val="115000"/>
              </a:lnSpc>
              <a:spcBef>
                <a:spcPts val="0"/>
              </a:spcBef>
              <a:spcAft>
                <a:spcPts val="0"/>
              </a:spcAft>
              <a:buSzPts val="1850"/>
              <a:buNone/>
              <a:defRPr sz="1850"/>
            </a:lvl6pPr>
            <a:lvl7pPr lvl="6">
              <a:lnSpc>
                <a:spcPct val="115000"/>
              </a:lnSpc>
              <a:spcBef>
                <a:spcPts val="0"/>
              </a:spcBef>
              <a:spcAft>
                <a:spcPts val="0"/>
              </a:spcAft>
              <a:buSzPts val="1850"/>
              <a:buNone/>
              <a:defRPr sz="1850"/>
            </a:lvl7pPr>
            <a:lvl8pPr lvl="7">
              <a:lnSpc>
                <a:spcPct val="115000"/>
              </a:lnSpc>
              <a:spcBef>
                <a:spcPts val="0"/>
              </a:spcBef>
              <a:spcAft>
                <a:spcPts val="0"/>
              </a:spcAft>
              <a:buSzPts val="1850"/>
              <a:buNone/>
              <a:defRPr sz="1850"/>
            </a:lvl8pPr>
            <a:lvl9pPr lvl="8">
              <a:lnSpc>
                <a:spcPct val="115000"/>
              </a:lnSpc>
              <a:spcBef>
                <a:spcPts val="0"/>
              </a:spcBef>
              <a:spcAft>
                <a:spcPts val="0"/>
              </a:spcAft>
              <a:buSzPts val="1850"/>
              <a:buNone/>
              <a:defRPr sz="1850"/>
            </a:lvl9pPr>
          </a:lstStyle>
          <a:p/>
        </p:txBody>
      </p:sp>
      <p:sp>
        <p:nvSpPr>
          <p:cNvPr id="69" name="Google Shape;69;p9"/>
          <p:cNvSpPr/>
          <p:nvPr/>
        </p:nvSpPr>
        <p:spPr>
          <a:xfrm>
            <a:off x="75" y="4426700"/>
            <a:ext cx="9144000" cy="711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9"/>
          <p:cNvGrpSpPr/>
          <p:nvPr/>
        </p:nvGrpSpPr>
        <p:grpSpPr>
          <a:xfrm>
            <a:off x="712700" y="539500"/>
            <a:ext cx="8431300" cy="4604000"/>
            <a:chOff x="712700" y="539500"/>
            <a:chExt cx="8431300" cy="4604000"/>
          </a:xfrm>
        </p:grpSpPr>
        <p:cxnSp>
          <p:nvCxnSpPr>
            <p:cNvPr id="71" name="Google Shape;71;p9"/>
            <p:cNvCxnSpPr/>
            <p:nvPr/>
          </p:nvCxnSpPr>
          <p:spPr>
            <a:xfrm>
              <a:off x="4572000" y="539500"/>
              <a:ext cx="4572000" cy="0"/>
            </a:xfrm>
            <a:prstGeom prst="straightConnector1">
              <a:avLst/>
            </a:prstGeom>
            <a:noFill/>
            <a:ln cap="flat" cmpd="sng" w="9525">
              <a:solidFill>
                <a:schemeClr val="dk1"/>
              </a:solidFill>
              <a:prstDash val="solid"/>
              <a:round/>
              <a:headEnd len="med" w="med" type="none"/>
              <a:tailEnd len="med" w="med" type="none"/>
            </a:ln>
          </p:spPr>
        </p:cxnSp>
        <p:cxnSp>
          <p:nvCxnSpPr>
            <p:cNvPr id="72" name="Google Shape;72;p9"/>
            <p:cNvCxnSpPr/>
            <p:nvPr/>
          </p:nvCxnSpPr>
          <p:spPr>
            <a:xfrm rot="10800000">
              <a:off x="712700" y="1685400"/>
              <a:ext cx="0" cy="3458100"/>
            </a:xfrm>
            <a:prstGeom prst="straightConnector1">
              <a:avLst/>
            </a:prstGeom>
            <a:noFill/>
            <a:ln cap="flat" cmpd="sng" w="9525">
              <a:solidFill>
                <a:schemeClr val="dk1"/>
              </a:solidFill>
              <a:prstDash val="solid"/>
              <a:round/>
              <a:headEnd len="med" w="med" type="none"/>
              <a:tailEnd len="med" w="med" type="none"/>
            </a:ln>
          </p:spPr>
        </p:cxnSp>
      </p:grpSp>
      <p:sp>
        <p:nvSpPr>
          <p:cNvPr id="73" name="Google Shape;73;p9"/>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4" name="Shape 74"/>
        <p:cNvGrpSpPr/>
        <p:nvPr/>
      </p:nvGrpSpPr>
      <p:grpSpPr>
        <a:xfrm>
          <a:off x="0" y="0"/>
          <a:ext cx="0" cy="0"/>
          <a:chOff x="0" y="0"/>
          <a:chExt cx="0" cy="0"/>
        </a:xfrm>
      </p:grpSpPr>
      <p:sp>
        <p:nvSpPr>
          <p:cNvPr id="75" name="Google Shape;75;p10"/>
          <p:cNvSpPr/>
          <p:nvPr>
            <p:ph idx="2" type="pic"/>
          </p:nvPr>
        </p:nvSpPr>
        <p:spPr>
          <a:xfrm>
            <a:off x="0" y="0"/>
            <a:ext cx="9144000" cy="5143500"/>
          </a:xfrm>
          <a:prstGeom prst="rect">
            <a:avLst/>
          </a:prstGeom>
          <a:noFill/>
          <a:ln>
            <a:noFill/>
          </a:ln>
        </p:spPr>
      </p:sp>
      <p:sp>
        <p:nvSpPr>
          <p:cNvPr id="76" name="Google Shape;76;p10"/>
          <p:cNvSpPr txBox="1"/>
          <p:nvPr>
            <p:ph type="title"/>
          </p:nvPr>
        </p:nvSpPr>
        <p:spPr>
          <a:xfrm>
            <a:off x="713225" y="3946875"/>
            <a:ext cx="7717500" cy="6618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lgn="l">
              <a:spcBef>
                <a:spcPts val="0"/>
              </a:spcBef>
              <a:spcAft>
                <a:spcPts val="0"/>
              </a:spcAft>
              <a:buSzPts val="3100"/>
              <a:buNone/>
              <a:defRPr/>
            </a:lvl2pPr>
            <a:lvl3pPr lvl="2" rtl="0" algn="l">
              <a:spcBef>
                <a:spcPts val="0"/>
              </a:spcBef>
              <a:spcAft>
                <a:spcPts val="0"/>
              </a:spcAft>
              <a:buSzPts val="3100"/>
              <a:buNone/>
              <a:defRPr/>
            </a:lvl3pPr>
            <a:lvl4pPr lvl="3" rtl="0" algn="l">
              <a:spcBef>
                <a:spcPts val="0"/>
              </a:spcBef>
              <a:spcAft>
                <a:spcPts val="0"/>
              </a:spcAft>
              <a:buSzPts val="3100"/>
              <a:buNone/>
              <a:defRPr/>
            </a:lvl4pPr>
            <a:lvl5pPr lvl="4" rtl="0" algn="l">
              <a:spcBef>
                <a:spcPts val="0"/>
              </a:spcBef>
              <a:spcAft>
                <a:spcPts val="0"/>
              </a:spcAft>
              <a:buSzPts val="3100"/>
              <a:buNone/>
              <a:defRPr/>
            </a:lvl5pPr>
            <a:lvl6pPr lvl="5" rtl="0" algn="l">
              <a:spcBef>
                <a:spcPts val="0"/>
              </a:spcBef>
              <a:spcAft>
                <a:spcPts val="0"/>
              </a:spcAft>
              <a:buSzPts val="3100"/>
              <a:buNone/>
              <a:defRPr/>
            </a:lvl6pPr>
            <a:lvl7pPr lvl="6" rtl="0" algn="l">
              <a:spcBef>
                <a:spcPts val="0"/>
              </a:spcBef>
              <a:spcAft>
                <a:spcPts val="0"/>
              </a:spcAft>
              <a:buSzPts val="3100"/>
              <a:buNone/>
              <a:defRPr/>
            </a:lvl7pPr>
            <a:lvl8pPr lvl="7" rtl="0" algn="l">
              <a:spcBef>
                <a:spcPts val="0"/>
              </a:spcBef>
              <a:spcAft>
                <a:spcPts val="0"/>
              </a:spcAft>
              <a:buSzPts val="3100"/>
              <a:buNone/>
              <a:defRPr/>
            </a:lvl8pPr>
            <a:lvl9pPr lvl="8" rtl="0" algn="l">
              <a:spcBef>
                <a:spcPts val="0"/>
              </a:spcBef>
              <a:spcAft>
                <a:spcPts val="0"/>
              </a:spcAft>
              <a:buSzPts val="3100"/>
              <a:buNone/>
              <a:defRPr/>
            </a:lvl9pPr>
          </a:lstStyle>
          <a:p/>
        </p:txBody>
      </p:sp>
      <p:sp>
        <p:nvSpPr>
          <p:cNvPr id="77" name="Google Shape;77;p10"/>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70650"/>
            <a:ext cx="7717500" cy="549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1pPr>
            <a:lvl2pPr lvl="1"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2pPr>
            <a:lvl3pPr lvl="2"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3pPr>
            <a:lvl4pPr lvl="3"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4pPr>
            <a:lvl5pPr lvl="4"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5pPr>
            <a:lvl6pPr lvl="5"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6pPr>
            <a:lvl7pPr lvl="6"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7pPr>
            <a:lvl8pPr lvl="7"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8pPr>
            <a:lvl9pPr lvl="8"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9pPr>
          </a:lstStyle>
          <a:p/>
        </p:txBody>
      </p:sp>
      <p:sp>
        <p:nvSpPr>
          <p:cNvPr id="7" name="Google Shape;7;p1"/>
          <p:cNvSpPr txBox="1"/>
          <p:nvPr>
            <p:ph idx="1" type="body"/>
          </p:nvPr>
        </p:nvSpPr>
        <p:spPr>
          <a:xfrm>
            <a:off x="713225" y="1297400"/>
            <a:ext cx="7717500" cy="32715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1pPr>
            <a:lvl2pPr indent="-317500" lvl="1" marL="9144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2pPr>
            <a:lvl3pPr indent="-317500" lvl="2" marL="13716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3pPr>
            <a:lvl4pPr indent="-317500" lvl="3" marL="18288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4pPr>
            <a:lvl5pPr indent="-317500" lvl="4" marL="22860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5pPr>
            <a:lvl6pPr indent="-317500" lvl="5" marL="27432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6pPr>
            <a:lvl7pPr indent="-317500" lvl="6" marL="32004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7pPr>
            <a:lvl8pPr indent="-317500" lvl="7" marL="36576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8pPr>
            <a:lvl9pPr indent="-317500" lvl="8" marL="4114800">
              <a:lnSpc>
                <a:spcPct val="115000"/>
              </a:lnSpc>
              <a:spcBef>
                <a:spcPts val="1600"/>
              </a:spcBef>
              <a:spcAft>
                <a:spcPts val="1600"/>
              </a:spcAft>
              <a:buClr>
                <a:schemeClr val="dk1"/>
              </a:buClr>
              <a:buSzPts val="1400"/>
              <a:buFont typeface="Commissioner"/>
              <a:buChar char="■"/>
              <a:defRPr>
                <a:solidFill>
                  <a:schemeClr val="dk1"/>
                </a:solidFill>
                <a:latin typeface="Commissioner"/>
                <a:ea typeface="Commissioner"/>
                <a:cs typeface="Commissioner"/>
                <a:sym typeface="Commissioner"/>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Commissioner"/>
                <a:ea typeface="Commissioner"/>
                <a:cs typeface="Commissioner"/>
                <a:sym typeface="Commissioner"/>
              </a:defRPr>
            </a:lvl1pPr>
            <a:lvl2pPr lvl="1" algn="r">
              <a:buNone/>
              <a:defRPr sz="1300">
                <a:solidFill>
                  <a:schemeClr val="dk1"/>
                </a:solidFill>
                <a:latin typeface="Commissioner"/>
                <a:ea typeface="Commissioner"/>
                <a:cs typeface="Commissioner"/>
                <a:sym typeface="Commissioner"/>
              </a:defRPr>
            </a:lvl2pPr>
            <a:lvl3pPr lvl="2" algn="r">
              <a:buNone/>
              <a:defRPr sz="1300">
                <a:solidFill>
                  <a:schemeClr val="dk1"/>
                </a:solidFill>
                <a:latin typeface="Commissioner"/>
                <a:ea typeface="Commissioner"/>
                <a:cs typeface="Commissioner"/>
                <a:sym typeface="Commissioner"/>
              </a:defRPr>
            </a:lvl3pPr>
            <a:lvl4pPr lvl="3" algn="r">
              <a:buNone/>
              <a:defRPr sz="1300">
                <a:solidFill>
                  <a:schemeClr val="dk1"/>
                </a:solidFill>
                <a:latin typeface="Commissioner"/>
                <a:ea typeface="Commissioner"/>
                <a:cs typeface="Commissioner"/>
                <a:sym typeface="Commissioner"/>
              </a:defRPr>
            </a:lvl4pPr>
            <a:lvl5pPr lvl="4" algn="r">
              <a:buNone/>
              <a:defRPr sz="1300">
                <a:solidFill>
                  <a:schemeClr val="dk1"/>
                </a:solidFill>
                <a:latin typeface="Commissioner"/>
                <a:ea typeface="Commissioner"/>
                <a:cs typeface="Commissioner"/>
                <a:sym typeface="Commissioner"/>
              </a:defRPr>
            </a:lvl5pPr>
            <a:lvl6pPr lvl="5" algn="r">
              <a:buNone/>
              <a:defRPr sz="1300">
                <a:solidFill>
                  <a:schemeClr val="dk1"/>
                </a:solidFill>
                <a:latin typeface="Commissioner"/>
                <a:ea typeface="Commissioner"/>
                <a:cs typeface="Commissioner"/>
                <a:sym typeface="Commissioner"/>
              </a:defRPr>
            </a:lvl6pPr>
            <a:lvl7pPr lvl="6" algn="r">
              <a:buNone/>
              <a:defRPr sz="1300">
                <a:solidFill>
                  <a:schemeClr val="dk1"/>
                </a:solidFill>
                <a:latin typeface="Commissioner"/>
                <a:ea typeface="Commissioner"/>
                <a:cs typeface="Commissioner"/>
                <a:sym typeface="Commissioner"/>
              </a:defRPr>
            </a:lvl7pPr>
            <a:lvl8pPr lvl="7" algn="r">
              <a:buNone/>
              <a:defRPr sz="1300">
                <a:solidFill>
                  <a:schemeClr val="dk1"/>
                </a:solidFill>
                <a:latin typeface="Commissioner"/>
                <a:ea typeface="Commissioner"/>
                <a:cs typeface="Commissioner"/>
                <a:sym typeface="Commissioner"/>
              </a:defRPr>
            </a:lvl8pPr>
            <a:lvl9pPr lvl="8" algn="r">
              <a:buNone/>
              <a:defRPr sz="1300">
                <a:solidFill>
                  <a:schemeClr val="dk1"/>
                </a:solidFill>
                <a:latin typeface="Commissioner"/>
                <a:ea typeface="Commissioner"/>
                <a:cs typeface="Commissioner"/>
                <a:sym typeface="Commissione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4.gif"/><Relationship Id="rId4" Type="http://schemas.openxmlformats.org/officeDocument/2006/relationships/hyperlink" Target="https://gymnasium.farama.org/environments/classic_control/cart_pole/" TargetMode="External"/><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5.gif"/><Relationship Id="rId4" Type="http://schemas.openxmlformats.org/officeDocument/2006/relationships/image" Target="../media/image1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5.gif"/><Relationship Id="rId4" Type="http://schemas.openxmlformats.org/officeDocument/2006/relationships/image" Target="../media/image1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hyperlink" Target="http://www.youtube.com/watch?v=TmPfTpjtdgg" TargetMode="External"/><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4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3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image" Target="../media/image34.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 Id="rId3" Type="http://schemas.openxmlformats.org/officeDocument/2006/relationships/image" Target="../media/image3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58.jpg"/><Relationship Id="rId4" Type="http://schemas.openxmlformats.org/officeDocument/2006/relationships/hyperlink" Target="https://www.newyorker.com/tech/annals-of-technology/alphago-lee-sedol-and-the-reassuring-future-of-humans-and-machin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 Id="rId3" Type="http://schemas.openxmlformats.org/officeDocument/2006/relationships/image" Target="../media/image44.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 Id="rId3" Type="http://schemas.openxmlformats.org/officeDocument/2006/relationships/image" Target="../media/image39.png"/><Relationship Id="rId4" Type="http://schemas.openxmlformats.org/officeDocument/2006/relationships/image" Target="../media/image54.png"/><Relationship Id="rId5"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 Id="rId3" Type="http://schemas.openxmlformats.org/officeDocument/2006/relationships/image" Target="../media/image41.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 Id="rId3" Type="http://schemas.openxmlformats.org/officeDocument/2006/relationships/image" Target="../media/image50.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6.xml"/><Relationship Id="rId3" Type="http://schemas.openxmlformats.org/officeDocument/2006/relationships/image" Target="../media/image57.jpg"/><Relationship Id="rId4" Type="http://schemas.openxmlformats.org/officeDocument/2006/relationships/image" Target="../media/image42.jpg"/><Relationship Id="rId5" Type="http://schemas.openxmlformats.org/officeDocument/2006/relationships/image" Target="../media/image5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7.xml"/><Relationship Id="rId3" Type="http://schemas.openxmlformats.org/officeDocument/2006/relationships/image" Target="../media/image56.jpg"/><Relationship Id="rId4" Type="http://schemas.openxmlformats.org/officeDocument/2006/relationships/image" Target="../media/image49.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8.xml"/><Relationship Id="rId3" Type="http://schemas.openxmlformats.org/officeDocument/2006/relationships/image" Target="../media/image53.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1.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hyperlink" Target="https://www.almabetter.com/bytes/tutorials/artificial-intelligence/agents-in-ai"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2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7"/>
          <p:cNvSpPr txBox="1"/>
          <p:nvPr>
            <p:ph type="ctrTitle"/>
          </p:nvPr>
        </p:nvSpPr>
        <p:spPr>
          <a:xfrm>
            <a:off x="713225" y="1131575"/>
            <a:ext cx="3813000" cy="21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100">
                <a:solidFill>
                  <a:schemeClr val="accent1"/>
                </a:solidFill>
              </a:rPr>
              <a:t>Un vistazo al</a:t>
            </a:r>
            <a:endParaRPr sz="3300"/>
          </a:p>
          <a:p>
            <a:pPr indent="0" lvl="0" marL="0" rtl="0" algn="l">
              <a:spcBef>
                <a:spcPts val="0"/>
              </a:spcBef>
              <a:spcAft>
                <a:spcPts val="0"/>
              </a:spcAft>
              <a:buNone/>
            </a:pPr>
            <a:r>
              <a:rPr lang="en" sz="4100"/>
              <a:t>Aprendizaje por Refuerzo</a:t>
            </a:r>
            <a:endParaRPr/>
          </a:p>
        </p:txBody>
      </p:sp>
      <p:sp>
        <p:nvSpPr>
          <p:cNvPr id="320" name="Google Shape;320;p37"/>
          <p:cNvSpPr txBox="1"/>
          <p:nvPr>
            <p:ph idx="1" type="subTitle"/>
          </p:nvPr>
        </p:nvSpPr>
        <p:spPr>
          <a:xfrm>
            <a:off x="713225" y="3315975"/>
            <a:ext cx="5102400" cy="9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Luis David Solano Santamaría</a:t>
            </a:r>
            <a:endParaRPr/>
          </a:p>
          <a:p>
            <a:pPr indent="0" lvl="0" marL="0" rtl="0" algn="l">
              <a:spcBef>
                <a:spcPts val="0"/>
              </a:spcBef>
              <a:spcAft>
                <a:spcPts val="0"/>
              </a:spcAft>
              <a:buNone/>
            </a:pPr>
            <a:r>
              <a:rPr lang="en"/>
              <a:t>luis.solanosantamaria@ucr.ac.cr</a:t>
            </a:r>
            <a:endParaRPr/>
          </a:p>
        </p:txBody>
      </p:sp>
      <p:sp>
        <p:nvSpPr>
          <p:cNvPr id="321" name="Google Shape;321;p37"/>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2" name="Google Shape;322;p37"/>
          <p:cNvPicPr preferRelativeResize="0"/>
          <p:nvPr/>
        </p:nvPicPr>
        <p:blipFill rotWithShape="1">
          <a:blip r:embed="rId3">
            <a:alphaModFix/>
          </a:blip>
          <a:srcRect b="13447" l="0" r="0" t="15062"/>
          <a:stretch/>
        </p:blipFill>
        <p:spPr>
          <a:xfrm>
            <a:off x="6388250" y="715050"/>
            <a:ext cx="1788875" cy="1278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6"/>
          <p:cNvSpPr txBox="1"/>
          <p:nvPr>
            <p:ph type="title"/>
          </p:nvPr>
        </p:nvSpPr>
        <p:spPr>
          <a:xfrm>
            <a:off x="1262175" y="603750"/>
            <a:ext cx="69138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¿Qué es el aprendizaje por refuerzo?</a:t>
            </a:r>
            <a:endParaRPr sz="3000"/>
          </a:p>
        </p:txBody>
      </p:sp>
      <p:sp>
        <p:nvSpPr>
          <p:cNvPr id="412" name="Google Shape;412;p46"/>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3" name="Google Shape;413;p46"/>
          <p:cNvPicPr preferRelativeResize="0"/>
          <p:nvPr/>
        </p:nvPicPr>
        <p:blipFill>
          <a:blip r:embed="rId3">
            <a:alphaModFix/>
          </a:blip>
          <a:stretch>
            <a:fillRect/>
          </a:stretch>
        </p:blipFill>
        <p:spPr>
          <a:xfrm>
            <a:off x="2777388" y="1256850"/>
            <a:ext cx="3883371" cy="35818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7"/>
          <p:cNvSpPr txBox="1"/>
          <p:nvPr>
            <p:ph type="title"/>
          </p:nvPr>
        </p:nvSpPr>
        <p:spPr>
          <a:xfrm>
            <a:off x="1262175" y="603750"/>
            <a:ext cx="69138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¿Qué es el aprendizaje por refuerzo?</a:t>
            </a:r>
            <a:endParaRPr sz="3000"/>
          </a:p>
        </p:txBody>
      </p:sp>
      <p:sp>
        <p:nvSpPr>
          <p:cNvPr id="419" name="Google Shape;419;p47"/>
          <p:cNvSpPr txBox="1"/>
          <p:nvPr>
            <p:ph idx="1" type="subTitle"/>
          </p:nvPr>
        </p:nvSpPr>
        <p:spPr>
          <a:xfrm>
            <a:off x="1262175" y="1388075"/>
            <a:ext cx="6913800" cy="2468700"/>
          </a:xfrm>
          <a:prstGeom prst="rect">
            <a:avLst/>
          </a:prstGeom>
        </p:spPr>
        <p:txBody>
          <a:bodyPr anchorCtr="0" anchor="t" bIns="91425" lIns="91425" spcFirstLastPara="1" rIns="91425" wrap="square" tIns="91425">
            <a:noAutofit/>
          </a:bodyPr>
          <a:lstStyle/>
          <a:p>
            <a:pPr indent="-323850" lvl="0" marL="457200" rtl="0" algn="just">
              <a:lnSpc>
                <a:spcPct val="150000"/>
              </a:lnSpc>
              <a:spcBef>
                <a:spcPts val="0"/>
              </a:spcBef>
              <a:spcAft>
                <a:spcPts val="0"/>
              </a:spcAft>
              <a:buSzPts val="1500"/>
              <a:buAutoNum type="arabicPeriod"/>
            </a:pPr>
            <a:r>
              <a:rPr lang="en" sz="1500"/>
              <a:t>En el aprendizaje por refuerzo, el agente aprende a </a:t>
            </a:r>
            <a:r>
              <a:rPr b="1" lang="en" sz="1500"/>
              <a:t>relacionar situaciones a acciones</a:t>
            </a:r>
            <a:r>
              <a:rPr lang="en" sz="1500"/>
              <a:t> con el propósito de </a:t>
            </a:r>
            <a:r>
              <a:rPr b="1" lang="en" sz="1500"/>
              <a:t>maximizar </a:t>
            </a:r>
            <a:r>
              <a:rPr lang="en" sz="1500"/>
              <a:t>una </a:t>
            </a:r>
            <a:r>
              <a:rPr b="1" lang="en" sz="1500"/>
              <a:t>señal numérica de recompensa.</a:t>
            </a:r>
            <a:endParaRPr b="1" sz="1500"/>
          </a:p>
          <a:p>
            <a:pPr indent="-323850" lvl="0" marL="457200" rtl="0" algn="just">
              <a:lnSpc>
                <a:spcPct val="150000"/>
              </a:lnSpc>
              <a:spcBef>
                <a:spcPts val="0"/>
              </a:spcBef>
              <a:spcAft>
                <a:spcPts val="0"/>
              </a:spcAft>
              <a:buSzPts val="1500"/>
              <a:buAutoNum type="arabicPeriod"/>
            </a:pPr>
            <a:r>
              <a:rPr lang="en" sz="1500"/>
              <a:t>El agente no sabe cuáles acciones tomar, pero en vez debe descubrir cuáles acciones dan la mejor recompensa al probarla por medio de prueba y error.</a:t>
            </a:r>
            <a:endParaRPr sz="1500"/>
          </a:p>
          <a:p>
            <a:pPr indent="0" lvl="0" marL="0" rtl="0" algn="just">
              <a:lnSpc>
                <a:spcPct val="150000"/>
              </a:lnSpc>
              <a:spcBef>
                <a:spcPts val="0"/>
              </a:spcBef>
              <a:spcAft>
                <a:spcPts val="0"/>
              </a:spcAft>
              <a:buNone/>
            </a:pPr>
            <a:r>
              <a:t/>
            </a:r>
            <a:endParaRPr sz="1500"/>
          </a:p>
          <a:p>
            <a:pPr indent="0" lvl="0" marL="0" rtl="0" algn="just">
              <a:lnSpc>
                <a:spcPct val="150000"/>
              </a:lnSpc>
              <a:spcBef>
                <a:spcPts val="0"/>
              </a:spcBef>
              <a:spcAft>
                <a:spcPts val="0"/>
              </a:spcAft>
              <a:buNone/>
            </a:pPr>
            <a:r>
              <a:t/>
            </a:r>
            <a:endParaRPr sz="1500"/>
          </a:p>
        </p:txBody>
      </p:sp>
      <p:sp>
        <p:nvSpPr>
          <p:cNvPr id="420" name="Google Shape;420;p47"/>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1" name="Google Shape;421;p47"/>
          <p:cNvPicPr preferRelativeResize="0"/>
          <p:nvPr/>
        </p:nvPicPr>
        <p:blipFill>
          <a:blip r:embed="rId3">
            <a:alphaModFix/>
          </a:blip>
          <a:stretch>
            <a:fillRect/>
          </a:stretch>
        </p:blipFill>
        <p:spPr>
          <a:xfrm>
            <a:off x="5421488" y="3048188"/>
            <a:ext cx="2887526" cy="1925025"/>
          </a:xfrm>
          <a:prstGeom prst="rect">
            <a:avLst/>
          </a:prstGeom>
          <a:noFill/>
          <a:ln>
            <a:noFill/>
          </a:ln>
        </p:spPr>
      </p:pic>
      <p:sp>
        <p:nvSpPr>
          <p:cNvPr id="422" name="Google Shape;422;p47"/>
          <p:cNvSpPr txBox="1"/>
          <p:nvPr/>
        </p:nvSpPr>
        <p:spPr>
          <a:xfrm>
            <a:off x="6291363" y="4696313"/>
            <a:ext cx="11478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t>GIF de </a:t>
            </a:r>
            <a:r>
              <a:rPr lang="en" sz="600" u="sng">
                <a:solidFill>
                  <a:schemeClr val="hlink"/>
                </a:solidFill>
                <a:hlinkClick r:id="rId4"/>
              </a:rPr>
              <a:t>Gymnasium API</a:t>
            </a:r>
            <a:endParaRPr sz="600"/>
          </a:p>
        </p:txBody>
      </p:sp>
      <p:pic>
        <p:nvPicPr>
          <p:cNvPr id="423" name="Google Shape;423;p47"/>
          <p:cNvPicPr preferRelativeResize="0"/>
          <p:nvPr/>
        </p:nvPicPr>
        <p:blipFill>
          <a:blip r:embed="rId5">
            <a:alphaModFix/>
          </a:blip>
          <a:stretch>
            <a:fillRect/>
          </a:stretch>
        </p:blipFill>
        <p:spPr>
          <a:xfrm>
            <a:off x="1781200" y="3195375"/>
            <a:ext cx="2164374" cy="1630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8"/>
          <p:cNvSpPr txBox="1"/>
          <p:nvPr>
            <p:ph idx="1" type="body"/>
          </p:nvPr>
        </p:nvSpPr>
        <p:spPr>
          <a:xfrm>
            <a:off x="713225" y="1086200"/>
            <a:ext cx="4252500" cy="3358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La recompensa 𝘙</a:t>
            </a:r>
            <a:r>
              <a:rPr lang="en" sz="1500"/>
              <a:t>𝘵</a:t>
            </a:r>
            <a:r>
              <a:rPr lang="en" sz="1500"/>
              <a:t> es una señal escalar de retroalimentación para el tiempo </a:t>
            </a:r>
            <a:r>
              <a:rPr lang="en" sz="1500"/>
              <a:t>𝘵</a:t>
            </a:r>
            <a:r>
              <a:rPr lang="en" sz="1500"/>
              <a:t>.</a:t>
            </a:r>
            <a:endParaRPr sz="1500"/>
          </a:p>
          <a:p>
            <a:pPr indent="0" lvl="0" marL="0" rtl="0" algn="just">
              <a:spcBef>
                <a:spcPts val="1600"/>
              </a:spcBef>
              <a:spcAft>
                <a:spcPts val="0"/>
              </a:spcAft>
              <a:buNone/>
            </a:pPr>
            <a:r>
              <a:rPr lang="en" sz="1500"/>
              <a:t>La recompensa lo es todo para este tipo de aprendizaje. El propósito de los agentes es </a:t>
            </a:r>
            <a:r>
              <a:rPr b="1" lang="en" sz="1500"/>
              <a:t>maximizar </a:t>
            </a:r>
            <a:r>
              <a:rPr lang="en" sz="1500"/>
              <a:t>su recompensa total. </a:t>
            </a:r>
            <a:endParaRPr sz="1500"/>
          </a:p>
          <a:p>
            <a:pPr indent="0" lvl="0" marL="0" rtl="0" algn="just">
              <a:spcBef>
                <a:spcPts val="1600"/>
              </a:spcBef>
              <a:spcAft>
                <a:spcPts val="0"/>
              </a:spcAft>
              <a:buNone/>
            </a:pPr>
            <a:r>
              <a:rPr lang="en" sz="1500"/>
              <a:t>¿Cómo esto nos permite resolver problemas?</a:t>
            </a:r>
            <a:endParaRPr sz="1500"/>
          </a:p>
          <a:p>
            <a:pPr indent="0" lvl="0" marL="0" rtl="0" algn="just">
              <a:spcBef>
                <a:spcPts val="1600"/>
              </a:spcBef>
              <a:spcAft>
                <a:spcPts val="0"/>
              </a:spcAft>
              <a:buNone/>
            </a:pPr>
            <a:r>
              <a:rPr b="1" lang="en" sz="1500"/>
              <a:t>Reward hypothesis </a:t>
            </a:r>
            <a:r>
              <a:rPr lang="en" sz="1500"/>
              <a:t>establece que todas las metas pueden describirse mediante la </a:t>
            </a:r>
            <a:r>
              <a:rPr b="1" lang="en" sz="1500"/>
              <a:t>maximización de la recompensa</a:t>
            </a:r>
            <a:r>
              <a:rPr lang="en" sz="1500"/>
              <a:t> acumulativa esperada.</a:t>
            </a:r>
            <a:endParaRPr sz="1500"/>
          </a:p>
          <a:p>
            <a:pPr indent="0" lvl="0" marL="0" rtl="0" algn="just">
              <a:spcBef>
                <a:spcPts val="1600"/>
              </a:spcBef>
              <a:spcAft>
                <a:spcPts val="1600"/>
              </a:spcAft>
              <a:buNone/>
            </a:pPr>
            <a:r>
              <a:t/>
            </a:r>
            <a:endParaRPr sz="1500"/>
          </a:p>
        </p:txBody>
      </p:sp>
      <p:sp>
        <p:nvSpPr>
          <p:cNvPr id="429" name="Google Shape;429;p48"/>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Hablemos sobre la recompensa…</a:t>
            </a:r>
            <a:endParaRPr/>
          </a:p>
        </p:txBody>
      </p:sp>
      <p:sp>
        <p:nvSpPr>
          <p:cNvPr id="430" name="Google Shape;430;p48"/>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1" name="Google Shape;431;p48"/>
          <p:cNvPicPr preferRelativeResize="0"/>
          <p:nvPr/>
        </p:nvPicPr>
        <p:blipFill>
          <a:blip r:embed="rId3">
            <a:alphaModFix/>
          </a:blip>
          <a:stretch>
            <a:fillRect/>
          </a:stretch>
        </p:blipFill>
        <p:spPr>
          <a:xfrm>
            <a:off x="6011888" y="1322037"/>
            <a:ext cx="2276449" cy="1517642"/>
          </a:xfrm>
          <a:prstGeom prst="rect">
            <a:avLst/>
          </a:prstGeom>
          <a:noFill/>
          <a:ln>
            <a:noFill/>
          </a:ln>
        </p:spPr>
      </p:pic>
      <p:pic>
        <p:nvPicPr>
          <p:cNvPr id="432" name="Google Shape;432;p48"/>
          <p:cNvPicPr preferRelativeResize="0"/>
          <p:nvPr/>
        </p:nvPicPr>
        <p:blipFill>
          <a:blip r:embed="rId4">
            <a:alphaModFix/>
          </a:blip>
          <a:stretch>
            <a:fillRect/>
          </a:stretch>
        </p:blipFill>
        <p:spPr>
          <a:xfrm>
            <a:off x="6011900" y="3141158"/>
            <a:ext cx="2276426" cy="151761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9"/>
          <p:cNvSpPr txBox="1"/>
          <p:nvPr>
            <p:ph idx="1" type="body"/>
          </p:nvPr>
        </p:nvSpPr>
        <p:spPr>
          <a:xfrm>
            <a:off x="713225" y="715750"/>
            <a:ext cx="6805200" cy="4199100"/>
          </a:xfrm>
          <a:prstGeom prst="rect">
            <a:avLst/>
          </a:prstGeom>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a:t>Hacer maniobras en un </a:t>
            </a:r>
            <a:r>
              <a:rPr b="1" lang="en"/>
              <a:t>helicóptero</a:t>
            </a:r>
            <a:r>
              <a:rPr b="1" lang="en"/>
              <a:t> </a:t>
            </a:r>
            <a:endParaRPr b="1"/>
          </a:p>
          <a:p>
            <a:pPr indent="-317500" lvl="0" marL="457200" rtl="0" algn="just">
              <a:lnSpc>
                <a:spcPct val="150000"/>
              </a:lnSpc>
              <a:spcBef>
                <a:spcPts val="0"/>
              </a:spcBef>
              <a:spcAft>
                <a:spcPts val="0"/>
              </a:spcAft>
              <a:buSzPts val="1400"/>
              <a:buChar char="●"/>
            </a:pPr>
            <a:r>
              <a:rPr lang="en"/>
              <a:t>Recompensa + por seguir la trayectoria deseada.</a:t>
            </a:r>
            <a:endParaRPr/>
          </a:p>
          <a:p>
            <a:pPr indent="-317500" lvl="0" marL="457200" rtl="0" algn="just">
              <a:lnSpc>
                <a:spcPct val="150000"/>
              </a:lnSpc>
              <a:spcBef>
                <a:spcPts val="0"/>
              </a:spcBef>
              <a:spcAft>
                <a:spcPts val="0"/>
              </a:spcAft>
              <a:buSzPts val="1400"/>
              <a:buChar char="●"/>
            </a:pPr>
            <a:r>
              <a:rPr lang="en"/>
              <a:t>Recompensa - por estrellarse.</a:t>
            </a:r>
            <a:endParaRPr/>
          </a:p>
          <a:p>
            <a:pPr indent="0" lvl="0" marL="0" rtl="0" algn="just">
              <a:lnSpc>
                <a:spcPct val="150000"/>
              </a:lnSpc>
              <a:spcBef>
                <a:spcPts val="0"/>
              </a:spcBef>
              <a:spcAft>
                <a:spcPts val="0"/>
              </a:spcAft>
              <a:buNone/>
            </a:pPr>
            <a:r>
              <a:rPr b="1" lang="en"/>
              <a:t>Derrotar al campeón mundial de ajedrez</a:t>
            </a:r>
            <a:endParaRPr b="1"/>
          </a:p>
          <a:p>
            <a:pPr indent="-317500" lvl="0" marL="457200" rtl="0" algn="just">
              <a:lnSpc>
                <a:spcPct val="150000"/>
              </a:lnSpc>
              <a:spcBef>
                <a:spcPts val="0"/>
              </a:spcBef>
              <a:spcAft>
                <a:spcPts val="0"/>
              </a:spcAft>
              <a:buSzPts val="1400"/>
              <a:buChar char="■"/>
            </a:pPr>
            <a:r>
              <a:rPr lang="en"/>
              <a:t>Recompensa + / - por ganar / perder un juego.</a:t>
            </a:r>
            <a:endParaRPr/>
          </a:p>
          <a:p>
            <a:pPr indent="0" lvl="0" marL="0" rtl="0" algn="just">
              <a:lnSpc>
                <a:spcPct val="150000"/>
              </a:lnSpc>
              <a:spcBef>
                <a:spcPts val="0"/>
              </a:spcBef>
              <a:spcAft>
                <a:spcPts val="0"/>
              </a:spcAft>
              <a:buNone/>
            </a:pPr>
            <a:r>
              <a:rPr b="1" lang="en"/>
              <a:t>Controlar una estación de energía</a:t>
            </a:r>
            <a:endParaRPr b="1"/>
          </a:p>
          <a:p>
            <a:pPr indent="-317500" lvl="0" marL="457200" rtl="0" algn="just">
              <a:lnSpc>
                <a:spcPct val="150000"/>
              </a:lnSpc>
              <a:spcBef>
                <a:spcPts val="0"/>
              </a:spcBef>
              <a:spcAft>
                <a:spcPts val="0"/>
              </a:spcAft>
              <a:buSzPts val="1400"/>
              <a:buChar char="-"/>
            </a:pPr>
            <a:r>
              <a:rPr lang="en"/>
              <a:t>Recompensa + por producir energía.</a:t>
            </a:r>
            <a:endParaRPr/>
          </a:p>
          <a:p>
            <a:pPr indent="-317500" lvl="0" marL="457200" rtl="0" algn="just">
              <a:lnSpc>
                <a:spcPct val="150000"/>
              </a:lnSpc>
              <a:spcBef>
                <a:spcPts val="0"/>
              </a:spcBef>
              <a:spcAft>
                <a:spcPts val="0"/>
              </a:spcAft>
              <a:buSzPts val="1400"/>
              <a:buChar char="-"/>
            </a:pPr>
            <a:r>
              <a:rPr lang="en"/>
              <a:t>Recompensa - por exceder regulaciones de seguridad.</a:t>
            </a:r>
            <a:endParaRPr/>
          </a:p>
          <a:p>
            <a:pPr indent="0" lvl="0" marL="0" rtl="0" algn="just">
              <a:lnSpc>
                <a:spcPct val="150000"/>
              </a:lnSpc>
              <a:spcBef>
                <a:spcPts val="0"/>
              </a:spcBef>
              <a:spcAft>
                <a:spcPts val="0"/>
              </a:spcAft>
              <a:buNone/>
            </a:pPr>
            <a:r>
              <a:rPr b="1" lang="en"/>
              <a:t>Hacer un robot humanoide caminar.</a:t>
            </a:r>
            <a:endParaRPr b="1"/>
          </a:p>
          <a:p>
            <a:pPr indent="-317500" lvl="0" marL="457200" rtl="0" algn="just">
              <a:lnSpc>
                <a:spcPct val="150000"/>
              </a:lnSpc>
              <a:spcBef>
                <a:spcPts val="0"/>
              </a:spcBef>
              <a:spcAft>
                <a:spcPts val="0"/>
              </a:spcAft>
              <a:buSzPts val="1400"/>
              <a:buChar char="-"/>
            </a:pPr>
            <a:r>
              <a:rPr lang="en"/>
              <a:t>Recompensa + por movimiento hacia el frente.</a:t>
            </a:r>
            <a:endParaRPr/>
          </a:p>
          <a:p>
            <a:pPr indent="-317500" lvl="0" marL="457200" rtl="0" algn="just">
              <a:lnSpc>
                <a:spcPct val="150000"/>
              </a:lnSpc>
              <a:spcBef>
                <a:spcPts val="0"/>
              </a:spcBef>
              <a:spcAft>
                <a:spcPts val="0"/>
              </a:spcAft>
              <a:buSzPts val="1400"/>
              <a:buChar char="-"/>
            </a:pPr>
            <a:r>
              <a:rPr lang="en"/>
              <a:t>Recompensa - por caerse.</a:t>
            </a:r>
            <a:endParaRPr/>
          </a:p>
          <a:p>
            <a:pPr indent="0" lvl="0" marL="0" rtl="0" algn="just">
              <a:lnSpc>
                <a:spcPct val="150000"/>
              </a:lnSpc>
              <a:spcBef>
                <a:spcPts val="0"/>
              </a:spcBef>
              <a:spcAft>
                <a:spcPts val="0"/>
              </a:spcAft>
              <a:buNone/>
            </a:pPr>
            <a:r>
              <a:rPr b="1" lang="en"/>
              <a:t>Jugar juegos de Atari</a:t>
            </a:r>
            <a:endParaRPr b="1"/>
          </a:p>
          <a:p>
            <a:pPr indent="-317500" lvl="0" marL="457200" rtl="0" algn="just">
              <a:lnSpc>
                <a:spcPct val="150000"/>
              </a:lnSpc>
              <a:spcBef>
                <a:spcPts val="0"/>
              </a:spcBef>
              <a:spcAft>
                <a:spcPts val="0"/>
              </a:spcAft>
              <a:buSzPts val="1400"/>
              <a:buChar char="-"/>
            </a:pPr>
            <a:r>
              <a:rPr lang="en"/>
              <a:t>Recompensa + / - por incrementar / perder puntos.</a:t>
            </a:r>
            <a:endParaRPr/>
          </a:p>
        </p:txBody>
      </p:sp>
      <p:sp>
        <p:nvSpPr>
          <p:cNvPr id="438" name="Google Shape;438;p49"/>
          <p:cNvSpPr txBox="1"/>
          <p:nvPr>
            <p:ph type="title"/>
          </p:nvPr>
        </p:nvSpPr>
        <p:spPr>
          <a:xfrm>
            <a:off x="713225" y="1658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Ejemplos de reward hypothesis</a:t>
            </a:r>
            <a:endParaRPr/>
          </a:p>
        </p:txBody>
      </p:sp>
      <p:sp>
        <p:nvSpPr>
          <p:cNvPr id="439" name="Google Shape;439;p49"/>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0" name="Google Shape;440;p49"/>
          <p:cNvPicPr preferRelativeResize="0"/>
          <p:nvPr/>
        </p:nvPicPr>
        <p:blipFill>
          <a:blip r:embed="rId3">
            <a:alphaModFix/>
          </a:blip>
          <a:stretch>
            <a:fillRect/>
          </a:stretch>
        </p:blipFill>
        <p:spPr>
          <a:xfrm>
            <a:off x="6443688" y="1146937"/>
            <a:ext cx="2276449" cy="1517642"/>
          </a:xfrm>
          <a:prstGeom prst="rect">
            <a:avLst/>
          </a:prstGeom>
          <a:noFill/>
          <a:ln>
            <a:noFill/>
          </a:ln>
        </p:spPr>
      </p:pic>
      <p:pic>
        <p:nvPicPr>
          <p:cNvPr id="441" name="Google Shape;441;p49"/>
          <p:cNvPicPr preferRelativeResize="0"/>
          <p:nvPr/>
        </p:nvPicPr>
        <p:blipFill>
          <a:blip r:embed="rId4">
            <a:alphaModFix/>
          </a:blip>
          <a:stretch>
            <a:fillRect/>
          </a:stretch>
        </p:blipFill>
        <p:spPr>
          <a:xfrm>
            <a:off x="6443700" y="2966058"/>
            <a:ext cx="2276426" cy="151761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0"/>
          <p:cNvSpPr txBox="1"/>
          <p:nvPr>
            <p:ph type="title"/>
          </p:nvPr>
        </p:nvSpPr>
        <p:spPr>
          <a:xfrm>
            <a:off x="713225" y="1658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Ejemplos de reward hypothesis</a:t>
            </a:r>
            <a:endParaRPr/>
          </a:p>
        </p:txBody>
      </p:sp>
      <p:sp>
        <p:nvSpPr>
          <p:cNvPr id="447" name="Google Shape;447;p50"/>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This video illustrates the improvement in the performance of DQN over training (i.e. after 100, 200, 400 and 600 episodes). After 600 episodes DQN finds and exploits the optimal strategy in this game, which is to make a tunnel around the side, and then allow the ball to hit blocks by bouncing behind the wall. Note: the score is displayed at the top left of the screen (maximum for clearing one screen is 448 points), number of lives remaining is shown in the middle (starting with 5 lives), and the “1” on the top right indicates this is a 1-player game." id="448" name="Google Shape;448;p50" title="DQN Breakout">
            <a:hlinkClick r:id="rId3"/>
          </p:cNvPr>
          <p:cNvPicPr preferRelativeResize="0"/>
          <p:nvPr/>
        </p:nvPicPr>
        <p:blipFill>
          <a:blip r:embed="rId4">
            <a:alphaModFix/>
          </a:blip>
          <a:stretch>
            <a:fillRect/>
          </a:stretch>
        </p:blipFill>
        <p:spPr>
          <a:xfrm>
            <a:off x="1480850" y="1059313"/>
            <a:ext cx="6182275" cy="3477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1"/>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Agente en aprendizaje por refuerzo</a:t>
            </a:r>
            <a:endParaRPr/>
          </a:p>
        </p:txBody>
      </p:sp>
      <p:sp>
        <p:nvSpPr>
          <p:cNvPr id="454" name="Google Shape;454;p51"/>
          <p:cNvSpPr txBox="1"/>
          <p:nvPr>
            <p:ph idx="1" type="subTitle"/>
          </p:nvPr>
        </p:nvSpPr>
        <p:spPr>
          <a:xfrm>
            <a:off x="697125" y="1675650"/>
            <a:ext cx="3200400" cy="2793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El aprendizaje por refuerzo trabaja con </a:t>
            </a:r>
            <a:r>
              <a:rPr b="1" lang="en"/>
              <a:t>agentes racionales</a:t>
            </a:r>
            <a:r>
              <a:rPr lang="en"/>
              <a:t> para completar una tarea en un ambiente desconocido.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En intervalos de tiempo, al agente se le da información del </a:t>
            </a:r>
            <a:r>
              <a:rPr b="1" lang="en"/>
              <a:t>ambiente </a:t>
            </a:r>
            <a:r>
              <a:rPr lang="en"/>
              <a:t>y una </a:t>
            </a:r>
            <a:r>
              <a:rPr b="1" lang="en"/>
              <a:t>recompensa</a:t>
            </a:r>
            <a:r>
              <a:rPr lang="en"/>
              <a:t>. Este responde con una una </a:t>
            </a:r>
            <a:r>
              <a:rPr b="1" lang="en"/>
              <a:t>acción</a:t>
            </a:r>
            <a:r>
              <a:rPr lang="en"/>
              <a:t>.</a:t>
            </a:r>
            <a:endParaRPr/>
          </a:p>
        </p:txBody>
      </p:sp>
      <p:sp>
        <p:nvSpPr>
          <p:cNvPr id="455" name="Google Shape;455;p51"/>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6" name="Google Shape;456;p51"/>
          <p:cNvPicPr preferRelativeResize="0"/>
          <p:nvPr/>
        </p:nvPicPr>
        <p:blipFill>
          <a:blip r:embed="rId3">
            <a:alphaModFix/>
          </a:blip>
          <a:stretch>
            <a:fillRect/>
          </a:stretch>
        </p:blipFill>
        <p:spPr>
          <a:xfrm>
            <a:off x="4291225" y="1675650"/>
            <a:ext cx="4347658" cy="2793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2"/>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Agente en aprendizaje por refuerzo</a:t>
            </a:r>
            <a:endParaRPr/>
          </a:p>
        </p:txBody>
      </p:sp>
      <p:sp>
        <p:nvSpPr>
          <p:cNvPr id="462" name="Google Shape;462;p52"/>
          <p:cNvSpPr txBox="1"/>
          <p:nvPr>
            <p:ph idx="1" type="subTitle"/>
          </p:nvPr>
        </p:nvSpPr>
        <p:spPr>
          <a:xfrm>
            <a:off x="697125" y="1675650"/>
            <a:ext cx="3200400" cy="2793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El aprendizaje por refuerzo trabaja con </a:t>
            </a:r>
            <a:r>
              <a:rPr b="1" lang="en"/>
              <a:t>agentes racionales</a:t>
            </a:r>
            <a:r>
              <a:rPr lang="en"/>
              <a:t> para completar una tarea en un ambiente desconocido.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En intervalos de tiempo, al agente se le da información del </a:t>
            </a:r>
            <a:r>
              <a:rPr b="1" lang="en"/>
              <a:t>ambiente </a:t>
            </a:r>
            <a:r>
              <a:rPr lang="en"/>
              <a:t>y una </a:t>
            </a:r>
            <a:r>
              <a:rPr b="1" lang="en"/>
              <a:t>recompensa</a:t>
            </a:r>
            <a:r>
              <a:rPr lang="en"/>
              <a:t>. Este responde con una una </a:t>
            </a:r>
            <a:r>
              <a:rPr b="1" lang="en"/>
              <a:t>acción</a:t>
            </a:r>
            <a:r>
              <a:rPr lang="en"/>
              <a:t>.</a:t>
            </a:r>
            <a:endParaRPr/>
          </a:p>
        </p:txBody>
      </p:sp>
      <p:sp>
        <p:nvSpPr>
          <p:cNvPr id="463" name="Google Shape;463;p52"/>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4" name="Google Shape;464;p52"/>
          <p:cNvPicPr preferRelativeResize="0"/>
          <p:nvPr/>
        </p:nvPicPr>
        <p:blipFill>
          <a:blip r:embed="rId3">
            <a:alphaModFix/>
          </a:blip>
          <a:stretch>
            <a:fillRect/>
          </a:stretch>
        </p:blipFill>
        <p:spPr>
          <a:xfrm>
            <a:off x="4695350" y="1163075"/>
            <a:ext cx="3475982" cy="38181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3"/>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Agente en aprendizaje por refuerzo</a:t>
            </a:r>
            <a:endParaRPr/>
          </a:p>
        </p:txBody>
      </p:sp>
      <p:sp>
        <p:nvSpPr>
          <p:cNvPr id="470" name="Google Shape;470;p53"/>
          <p:cNvSpPr txBox="1"/>
          <p:nvPr>
            <p:ph idx="1" type="subTitle"/>
          </p:nvPr>
        </p:nvSpPr>
        <p:spPr>
          <a:xfrm>
            <a:off x="697125" y="1675650"/>
            <a:ext cx="3200400" cy="2793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El aprendizaje por refuerzo trabaja con </a:t>
            </a:r>
            <a:r>
              <a:rPr b="1" lang="en"/>
              <a:t>agentes racionales</a:t>
            </a:r>
            <a:r>
              <a:rPr lang="en"/>
              <a:t> para completar una tarea en un ambiente desconocido.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En intervalos de tiempo, al agente se le da información del </a:t>
            </a:r>
            <a:r>
              <a:rPr b="1" lang="en"/>
              <a:t>ambiente </a:t>
            </a:r>
            <a:r>
              <a:rPr lang="en"/>
              <a:t>y una </a:t>
            </a:r>
            <a:r>
              <a:rPr b="1" lang="en"/>
              <a:t>recompensa</a:t>
            </a:r>
            <a:r>
              <a:rPr lang="en"/>
              <a:t>. Este responde con una una </a:t>
            </a:r>
            <a:r>
              <a:rPr b="1" lang="en"/>
              <a:t>acción</a:t>
            </a:r>
            <a:r>
              <a:rPr lang="en"/>
              <a:t>.</a:t>
            </a:r>
            <a:endParaRPr/>
          </a:p>
        </p:txBody>
      </p:sp>
      <p:sp>
        <p:nvSpPr>
          <p:cNvPr id="471" name="Google Shape;471;p53"/>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2" name="Google Shape;472;p53"/>
          <p:cNvPicPr preferRelativeResize="0"/>
          <p:nvPr/>
        </p:nvPicPr>
        <p:blipFill>
          <a:blip r:embed="rId3">
            <a:alphaModFix/>
          </a:blip>
          <a:stretch>
            <a:fillRect/>
          </a:stretch>
        </p:blipFill>
        <p:spPr>
          <a:xfrm>
            <a:off x="4075325" y="1172950"/>
            <a:ext cx="4615448" cy="3500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descr="Guest request] Magnus Carlsen - highest rated chess grandmaster in history.  : r/JoeRogan" id="477" name="Google Shape;477;p54"/>
          <p:cNvPicPr preferRelativeResize="0"/>
          <p:nvPr/>
        </p:nvPicPr>
        <p:blipFill>
          <a:blip r:embed="rId3">
            <a:alphaModFix/>
          </a:blip>
          <a:stretch>
            <a:fillRect/>
          </a:stretch>
        </p:blipFill>
        <p:spPr>
          <a:xfrm>
            <a:off x="4580175" y="92500"/>
            <a:ext cx="4958500" cy="4958500"/>
          </a:xfrm>
          <a:prstGeom prst="rect">
            <a:avLst/>
          </a:prstGeom>
          <a:noFill/>
          <a:ln>
            <a:noFill/>
          </a:ln>
        </p:spPr>
      </p:pic>
      <p:sp>
        <p:nvSpPr>
          <p:cNvPr id="478" name="Google Shape;478;p54"/>
          <p:cNvSpPr txBox="1"/>
          <p:nvPr>
            <p:ph type="title"/>
          </p:nvPr>
        </p:nvSpPr>
        <p:spPr>
          <a:xfrm>
            <a:off x="713225" y="1139000"/>
            <a:ext cx="3093900" cy="16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Consideremos una analogía</a:t>
            </a:r>
            <a:endParaRPr/>
          </a:p>
        </p:txBody>
      </p:sp>
      <p:sp>
        <p:nvSpPr>
          <p:cNvPr id="479" name="Google Shape;479;p54"/>
          <p:cNvSpPr txBox="1"/>
          <p:nvPr>
            <p:ph idx="1" type="subTitle"/>
          </p:nvPr>
        </p:nvSpPr>
        <p:spPr>
          <a:xfrm>
            <a:off x="713225" y="2386150"/>
            <a:ext cx="3371700" cy="16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Un maestro de ajedrez va a realizar un movimiento.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¿Esta información en qué se basa?</a:t>
            </a:r>
            <a:endParaRPr sz="1500"/>
          </a:p>
        </p:txBody>
      </p:sp>
      <p:sp>
        <p:nvSpPr>
          <p:cNvPr id="480" name="Google Shape;480;p54"/>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5"/>
          <p:cNvSpPr txBox="1"/>
          <p:nvPr>
            <p:ph idx="1" type="body"/>
          </p:nvPr>
        </p:nvSpPr>
        <p:spPr>
          <a:xfrm>
            <a:off x="587225" y="1104300"/>
            <a:ext cx="8172900" cy="35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La </a:t>
            </a:r>
            <a:r>
              <a:rPr b="1" lang="en" sz="1500"/>
              <a:t>historia </a:t>
            </a:r>
            <a:r>
              <a:rPr lang="en" sz="1500"/>
              <a:t>es la secuencia de observaciones, recompensas y acciones.</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rPr lang="en" sz="1500"/>
              <a:t>Entonces, representa todo lo que ha ocurrido en lo que el </a:t>
            </a:r>
            <a:r>
              <a:rPr b="1" lang="en" sz="1500"/>
              <a:t>agente ha interactuado. </a:t>
            </a:r>
            <a:endParaRPr sz="1500"/>
          </a:p>
          <a:p>
            <a:pPr indent="0" lvl="0" marL="0" rtl="0" algn="l">
              <a:spcBef>
                <a:spcPts val="1600"/>
              </a:spcBef>
              <a:spcAft>
                <a:spcPts val="0"/>
              </a:spcAft>
              <a:buNone/>
            </a:pPr>
            <a:r>
              <a:rPr lang="en" sz="1500"/>
              <a:t>Queremos que nuestro agente seleccione una </a:t>
            </a:r>
            <a:r>
              <a:rPr b="1" lang="en" sz="1500"/>
              <a:t>acción según lo que ha ocurrido</a:t>
            </a:r>
            <a:r>
              <a:rPr lang="en" sz="1500"/>
              <a:t>.</a:t>
            </a:r>
            <a:endParaRPr sz="15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86" name="Google Shape;486;p55"/>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¿Qué es la historia?</a:t>
            </a:r>
            <a:endParaRPr/>
          </a:p>
        </p:txBody>
      </p:sp>
      <p:sp>
        <p:nvSpPr>
          <p:cNvPr id="487" name="Google Shape;487;p55"/>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8" name="Google Shape;488;p55"/>
          <p:cNvPicPr preferRelativeResize="0"/>
          <p:nvPr/>
        </p:nvPicPr>
        <p:blipFill>
          <a:blip r:embed="rId3">
            <a:alphaModFix/>
          </a:blip>
          <a:stretch>
            <a:fillRect/>
          </a:stretch>
        </p:blipFill>
        <p:spPr>
          <a:xfrm>
            <a:off x="2520300" y="1489972"/>
            <a:ext cx="4103382" cy="549900"/>
          </a:xfrm>
          <a:prstGeom prst="rect">
            <a:avLst/>
          </a:prstGeom>
          <a:noFill/>
          <a:ln>
            <a:noFill/>
          </a:ln>
        </p:spPr>
      </p:pic>
      <p:sp>
        <p:nvSpPr>
          <p:cNvPr id="489" name="Google Shape;489;p55"/>
          <p:cNvSpPr txBox="1"/>
          <p:nvPr>
            <p:ph type="title"/>
          </p:nvPr>
        </p:nvSpPr>
        <p:spPr>
          <a:xfrm>
            <a:off x="713225" y="3072325"/>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t>¿Cuánto ocupamos de la historia?</a:t>
            </a:r>
            <a:endParaRPr b="1" sz="2500"/>
          </a:p>
        </p:txBody>
      </p:sp>
      <p:sp>
        <p:nvSpPr>
          <p:cNvPr id="490" name="Google Shape;490;p55"/>
          <p:cNvSpPr txBox="1"/>
          <p:nvPr>
            <p:ph type="title"/>
          </p:nvPr>
        </p:nvSpPr>
        <p:spPr>
          <a:xfrm>
            <a:off x="713250" y="3877875"/>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t>¡Un estado!</a:t>
            </a:r>
            <a:endParaRPr b="1"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8"/>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¿Quién soy?</a:t>
            </a:r>
            <a:endParaRPr/>
          </a:p>
        </p:txBody>
      </p:sp>
      <p:sp>
        <p:nvSpPr>
          <p:cNvPr id="328" name="Google Shape;328;p38"/>
          <p:cNvSpPr txBox="1"/>
          <p:nvPr>
            <p:ph idx="5" type="subTitle"/>
          </p:nvPr>
        </p:nvSpPr>
        <p:spPr>
          <a:xfrm>
            <a:off x="713225" y="1543750"/>
            <a:ext cx="3852300" cy="27996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Char char="-"/>
            </a:pPr>
            <a:r>
              <a:rPr lang="en"/>
              <a:t>Egresado de la Escuela de Ciencias de la Computación e Informática con énfasis en CC.</a:t>
            </a:r>
            <a:endParaRPr/>
          </a:p>
          <a:p>
            <a:pPr indent="-317500" lvl="0" marL="457200" rtl="0" algn="just">
              <a:lnSpc>
                <a:spcPct val="150000"/>
              </a:lnSpc>
              <a:spcBef>
                <a:spcPts val="0"/>
              </a:spcBef>
              <a:spcAft>
                <a:spcPts val="0"/>
              </a:spcAft>
              <a:buSzPts val="1400"/>
              <a:buChar char="-"/>
            </a:pPr>
            <a:r>
              <a:rPr lang="en"/>
              <a:t>Asistente de cursos en esta misma.</a:t>
            </a:r>
            <a:endParaRPr/>
          </a:p>
          <a:p>
            <a:pPr indent="-317500" lvl="0" marL="457200" rtl="0" algn="just">
              <a:lnSpc>
                <a:spcPct val="150000"/>
              </a:lnSpc>
              <a:spcBef>
                <a:spcPts val="0"/>
              </a:spcBef>
              <a:spcAft>
                <a:spcPts val="0"/>
              </a:spcAft>
              <a:buSzPts val="1400"/>
              <a:buChar char="-"/>
            </a:pPr>
            <a:r>
              <a:rPr lang="en"/>
              <a:t>Asistente de machine learning en proyecto de investigación en el CICA.</a:t>
            </a:r>
            <a:endParaRPr/>
          </a:p>
          <a:p>
            <a:pPr indent="-317500" lvl="0" marL="457200" rtl="0" algn="just">
              <a:spcBef>
                <a:spcPts val="0"/>
              </a:spcBef>
              <a:spcAft>
                <a:spcPts val="0"/>
              </a:spcAft>
              <a:buSzPts val="1400"/>
              <a:buChar char="-"/>
            </a:pPr>
            <a:r>
              <a:rPr lang="en"/>
              <a:t>Investigador en temas de machine learning aplicado a ambiente y medicina.</a:t>
            </a:r>
            <a:endParaRPr/>
          </a:p>
        </p:txBody>
      </p:sp>
      <p:sp>
        <p:nvSpPr>
          <p:cNvPr id="329" name="Google Shape;329;p38"/>
          <p:cNvSpPr txBox="1"/>
          <p:nvPr>
            <p:ph idx="6" type="subTitle"/>
          </p:nvPr>
        </p:nvSpPr>
        <p:spPr>
          <a:xfrm>
            <a:off x="713225" y="1020550"/>
            <a:ext cx="2562600" cy="52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Luis David Solano</a:t>
            </a:r>
            <a:endParaRPr/>
          </a:p>
        </p:txBody>
      </p:sp>
      <p:pic>
        <p:nvPicPr>
          <p:cNvPr id="330" name="Google Shape;330;p38"/>
          <p:cNvPicPr preferRelativeResize="0"/>
          <p:nvPr/>
        </p:nvPicPr>
        <p:blipFill rotWithShape="1">
          <a:blip r:embed="rId3">
            <a:alphaModFix/>
          </a:blip>
          <a:srcRect b="12495" l="0" r="0" t="12502"/>
          <a:stretch/>
        </p:blipFill>
        <p:spPr>
          <a:xfrm>
            <a:off x="6237475" y="1608274"/>
            <a:ext cx="2319300" cy="2319300"/>
          </a:xfrm>
          <a:prstGeom prst="rect">
            <a:avLst/>
          </a:prstGeom>
          <a:noFill/>
          <a:ln>
            <a:noFill/>
          </a:ln>
        </p:spPr>
      </p:pic>
      <p:sp>
        <p:nvSpPr>
          <p:cNvPr id="331" name="Google Shape;331;p38"/>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2" name="Google Shape;332;p38"/>
          <p:cNvPicPr preferRelativeResize="0"/>
          <p:nvPr/>
        </p:nvPicPr>
        <p:blipFill rotWithShape="1">
          <a:blip r:embed="rId4">
            <a:alphaModFix amt="50000"/>
          </a:blip>
          <a:srcRect b="13447" l="0" r="0" t="15062"/>
          <a:stretch/>
        </p:blipFill>
        <p:spPr>
          <a:xfrm>
            <a:off x="8336275" y="0"/>
            <a:ext cx="769209" cy="549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6"/>
          <p:cNvSpPr txBox="1"/>
          <p:nvPr>
            <p:ph idx="1" type="body"/>
          </p:nvPr>
        </p:nvSpPr>
        <p:spPr>
          <a:xfrm>
            <a:off x="587225" y="1104300"/>
            <a:ext cx="8172900" cy="35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Un </a:t>
            </a:r>
            <a:r>
              <a:rPr b="1" lang="en" sz="1500"/>
              <a:t>estado de Markov </a:t>
            </a:r>
            <a:r>
              <a:rPr lang="en" sz="1500"/>
              <a:t>contiene toda la </a:t>
            </a:r>
            <a:r>
              <a:rPr b="1" lang="en" sz="1500"/>
              <a:t>información útil de la historia </a:t>
            </a:r>
            <a:r>
              <a:rPr lang="en" sz="1500"/>
              <a:t>para tomar una decisión.</a:t>
            </a:r>
            <a:endParaRPr sz="1500"/>
          </a:p>
          <a:p>
            <a:pPr indent="0" lvl="0" marL="0" rtl="0" algn="l">
              <a:spcBef>
                <a:spcPts val="1600"/>
              </a:spcBef>
              <a:spcAft>
                <a:spcPts val="0"/>
              </a:spcAft>
              <a:buNone/>
            </a:pPr>
            <a:r>
              <a:rPr lang="en" sz="1500"/>
              <a:t>Un estado 𝑆𝑡 se considera de Markov si y </a:t>
            </a:r>
            <a:r>
              <a:rPr lang="en" sz="1500"/>
              <a:t>sólo</a:t>
            </a:r>
            <a:r>
              <a:rPr lang="en" sz="1500"/>
              <a:t> si</a:t>
            </a:r>
            <a:endParaRPr sz="15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ctr">
              <a:spcBef>
                <a:spcPts val="1600"/>
              </a:spcBef>
              <a:spcAft>
                <a:spcPts val="1600"/>
              </a:spcAft>
              <a:buNone/>
            </a:pPr>
            <a:r>
              <a:t/>
            </a:r>
            <a:endParaRPr sz="1800"/>
          </a:p>
        </p:txBody>
      </p:sp>
      <p:sp>
        <p:nvSpPr>
          <p:cNvPr id="496" name="Google Shape;496;p56"/>
          <p:cNvSpPr txBox="1"/>
          <p:nvPr>
            <p:ph type="title"/>
          </p:nvPr>
        </p:nvSpPr>
        <p:spPr>
          <a:xfrm>
            <a:off x="427275" y="470650"/>
            <a:ext cx="83328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Estado de Markov / Estado de Información</a:t>
            </a:r>
            <a:endParaRPr/>
          </a:p>
        </p:txBody>
      </p:sp>
      <p:sp>
        <p:nvSpPr>
          <p:cNvPr id="497" name="Google Shape;497;p56"/>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8" name="Google Shape;498;p56"/>
          <p:cNvPicPr preferRelativeResize="0"/>
          <p:nvPr/>
        </p:nvPicPr>
        <p:blipFill>
          <a:blip r:embed="rId3">
            <a:alphaModFix/>
          </a:blip>
          <a:stretch>
            <a:fillRect/>
          </a:stretch>
        </p:blipFill>
        <p:spPr>
          <a:xfrm>
            <a:off x="836650" y="2401451"/>
            <a:ext cx="7674049" cy="955575"/>
          </a:xfrm>
          <a:prstGeom prst="rect">
            <a:avLst/>
          </a:prstGeom>
          <a:noFill/>
          <a:ln>
            <a:noFill/>
          </a:ln>
        </p:spPr>
      </p:pic>
      <p:sp>
        <p:nvSpPr>
          <p:cNvPr id="499" name="Google Shape;499;p56"/>
          <p:cNvSpPr txBox="1"/>
          <p:nvPr/>
        </p:nvSpPr>
        <p:spPr>
          <a:xfrm>
            <a:off x="1019100" y="3477975"/>
            <a:ext cx="71058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dk1"/>
                </a:solidFill>
                <a:latin typeface="Commissioner"/>
                <a:ea typeface="Commissioner"/>
                <a:cs typeface="Commissioner"/>
                <a:sym typeface="Commissioner"/>
              </a:rPr>
              <a:t>Podemos descartar todos los estados anteriores y conservar sólo el estado actual para obtener la misma caracterización del futuro.</a:t>
            </a:r>
            <a:endParaRPr sz="1800">
              <a:solidFill>
                <a:schemeClr val="dk1"/>
              </a:solidFill>
              <a:latin typeface="Commissioner"/>
              <a:ea typeface="Commissioner"/>
              <a:cs typeface="Commissioner"/>
              <a:sym typeface="Commission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7"/>
          <p:cNvSpPr txBox="1"/>
          <p:nvPr>
            <p:ph type="title"/>
          </p:nvPr>
        </p:nvSpPr>
        <p:spPr>
          <a:xfrm>
            <a:off x="427275" y="470650"/>
            <a:ext cx="83328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Veamos un ejemplo de la importancia del estado</a:t>
            </a:r>
            <a:endParaRPr/>
          </a:p>
        </p:txBody>
      </p:sp>
      <p:sp>
        <p:nvSpPr>
          <p:cNvPr id="505" name="Google Shape;505;p57"/>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6" name="Google Shape;506;p57"/>
          <p:cNvPicPr preferRelativeResize="0"/>
          <p:nvPr/>
        </p:nvPicPr>
        <p:blipFill>
          <a:blip r:embed="rId3">
            <a:alphaModFix/>
          </a:blip>
          <a:stretch>
            <a:fillRect/>
          </a:stretch>
        </p:blipFill>
        <p:spPr>
          <a:xfrm>
            <a:off x="6150750" y="1657275"/>
            <a:ext cx="2444249" cy="2732326"/>
          </a:xfrm>
          <a:prstGeom prst="rect">
            <a:avLst/>
          </a:prstGeom>
          <a:noFill/>
          <a:ln>
            <a:noFill/>
          </a:ln>
        </p:spPr>
      </p:pic>
      <p:pic>
        <p:nvPicPr>
          <p:cNvPr id="507" name="Google Shape;507;p57"/>
          <p:cNvPicPr preferRelativeResize="0"/>
          <p:nvPr/>
        </p:nvPicPr>
        <p:blipFill>
          <a:blip r:embed="rId4">
            <a:alphaModFix/>
          </a:blip>
          <a:stretch>
            <a:fillRect/>
          </a:stretch>
        </p:blipFill>
        <p:spPr>
          <a:xfrm>
            <a:off x="504175" y="1514676"/>
            <a:ext cx="4156024" cy="1024050"/>
          </a:xfrm>
          <a:prstGeom prst="rect">
            <a:avLst/>
          </a:prstGeom>
          <a:noFill/>
          <a:ln>
            <a:noFill/>
          </a:ln>
        </p:spPr>
      </p:pic>
      <p:pic>
        <p:nvPicPr>
          <p:cNvPr id="508" name="Google Shape;508;p57"/>
          <p:cNvPicPr preferRelativeResize="0"/>
          <p:nvPr/>
        </p:nvPicPr>
        <p:blipFill rotWithShape="1">
          <a:blip r:embed="rId5">
            <a:alphaModFix/>
          </a:blip>
          <a:srcRect b="0" l="0" r="2856" t="0"/>
          <a:stretch/>
        </p:blipFill>
        <p:spPr>
          <a:xfrm>
            <a:off x="616800" y="2740288"/>
            <a:ext cx="4156026" cy="860700"/>
          </a:xfrm>
          <a:prstGeom prst="rect">
            <a:avLst/>
          </a:prstGeom>
          <a:noFill/>
          <a:ln>
            <a:noFill/>
          </a:ln>
        </p:spPr>
      </p:pic>
      <p:pic>
        <p:nvPicPr>
          <p:cNvPr id="509" name="Google Shape;509;p57"/>
          <p:cNvPicPr preferRelativeResize="0"/>
          <p:nvPr/>
        </p:nvPicPr>
        <p:blipFill>
          <a:blip r:embed="rId6">
            <a:alphaModFix/>
          </a:blip>
          <a:stretch>
            <a:fillRect/>
          </a:stretch>
        </p:blipFill>
        <p:spPr>
          <a:xfrm>
            <a:off x="616800" y="3802550"/>
            <a:ext cx="4156025" cy="9101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8"/>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Hemos hablado mucho de…</a:t>
            </a:r>
            <a:endParaRPr/>
          </a:p>
        </p:txBody>
      </p:sp>
      <p:sp>
        <p:nvSpPr>
          <p:cNvPr id="515" name="Google Shape;515;p58"/>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6" name="Google Shape;516;p58"/>
          <p:cNvPicPr preferRelativeResize="0"/>
          <p:nvPr/>
        </p:nvPicPr>
        <p:blipFill>
          <a:blip r:embed="rId3">
            <a:alphaModFix/>
          </a:blip>
          <a:stretch>
            <a:fillRect/>
          </a:stretch>
        </p:blipFill>
        <p:spPr>
          <a:xfrm>
            <a:off x="2833987" y="1244700"/>
            <a:ext cx="3475982" cy="3818149"/>
          </a:xfrm>
          <a:prstGeom prst="rect">
            <a:avLst/>
          </a:prstGeom>
          <a:noFill/>
          <a:ln>
            <a:noFill/>
          </a:ln>
        </p:spPr>
      </p:pic>
      <p:sp>
        <p:nvSpPr>
          <p:cNvPr id="517" name="Google Shape;517;p58"/>
          <p:cNvSpPr/>
          <p:nvPr/>
        </p:nvSpPr>
        <p:spPr>
          <a:xfrm>
            <a:off x="1779475" y="1638425"/>
            <a:ext cx="960300" cy="549900"/>
          </a:xfrm>
          <a:prstGeom prst="rightArrow">
            <a:avLst>
              <a:gd fmla="val 50000" name="adj1"/>
              <a:gd fmla="val 50000" name="adj2"/>
            </a:avLst>
          </a:prstGeom>
          <a:solidFill>
            <a:srgbClr val="FF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mmissioner"/>
              <a:ea typeface="Commissioner"/>
              <a:cs typeface="Commissioner"/>
              <a:sym typeface="Commissioner"/>
            </a:endParaRPr>
          </a:p>
        </p:txBody>
      </p:sp>
      <p:sp>
        <p:nvSpPr>
          <p:cNvPr id="518" name="Google Shape;518;p58"/>
          <p:cNvSpPr/>
          <p:nvPr/>
        </p:nvSpPr>
        <p:spPr>
          <a:xfrm rot="10800000">
            <a:off x="6409875" y="4091650"/>
            <a:ext cx="960300" cy="549900"/>
          </a:xfrm>
          <a:prstGeom prst="rightArrow">
            <a:avLst>
              <a:gd fmla="val 50000" name="adj1"/>
              <a:gd fmla="val 50000" name="adj2"/>
            </a:avLst>
          </a:prstGeom>
          <a:solidFill>
            <a:srgbClr val="FF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mmissioner"/>
              <a:ea typeface="Commissioner"/>
              <a:cs typeface="Commissioner"/>
              <a:sym typeface="Commissioner"/>
            </a:endParaRPr>
          </a:p>
        </p:txBody>
      </p:sp>
      <p:sp>
        <p:nvSpPr>
          <p:cNvPr id="519" name="Google Shape;519;p58"/>
          <p:cNvSpPr/>
          <p:nvPr/>
        </p:nvSpPr>
        <p:spPr>
          <a:xfrm rot="10800000">
            <a:off x="5041100" y="2817950"/>
            <a:ext cx="960300" cy="549900"/>
          </a:xfrm>
          <a:prstGeom prst="rightArrow">
            <a:avLst>
              <a:gd fmla="val 50000" name="adj1"/>
              <a:gd fmla="val 50000" name="adj2"/>
            </a:avLst>
          </a:prstGeom>
          <a:solidFill>
            <a:srgbClr val="FF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mmissioner"/>
              <a:ea typeface="Commissioner"/>
              <a:cs typeface="Commissioner"/>
              <a:sym typeface="Commission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9"/>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Nos falta…</a:t>
            </a:r>
            <a:endParaRPr/>
          </a:p>
        </p:txBody>
      </p:sp>
      <p:sp>
        <p:nvSpPr>
          <p:cNvPr id="525" name="Google Shape;525;p59"/>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6" name="Google Shape;526;p59"/>
          <p:cNvPicPr preferRelativeResize="0"/>
          <p:nvPr/>
        </p:nvPicPr>
        <p:blipFill>
          <a:blip r:embed="rId3">
            <a:alphaModFix/>
          </a:blip>
          <a:stretch>
            <a:fillRect/>
          </a:stretch>
        </p:blipFill>
        <p:spPr>
          <a:xfrm>
            <a:off x="2833987" y="1244700"/>
            <a:ext cx="3475982" cy="3818149"/>
          </a:xfrm>
          <a:prstGeom prst="rect">
            <a:avLst/>
          </a:prstGeom>
          <a:noFill/>
          <a:ln>
            <a:noFill/>
          </a:ln>
        </p:spPr>
      </p:pic>
      <p:sp>
        <p:nvSpPr>
          <p:cNvPr id="527" name="Google Shape;527;p59"/>
          <p:cNvSpPr/>
          <p:nvPr/>
        </p:nvSpPr>
        <p:spPr>
          <a:xfrm rot="-1188620">
            <a:off x="2898736" y="2296754"/>
            <a:ext cx="960439" cy="550013"/>
          </a:xfrm>
          <a:prstGeom prst="rightArrow">
            <a:avLst>
              <a:gd fmla="val 50000" name="adj1"/>
              <a:gd fmla="val 50000" name="adj2"/>
            </a:avLst>
          </a:prstGeom>
          <a:solidFill>
            <a:srgbClr val="FF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mmissioner"/>
              <a:ea typeface="Commissioner"/>
              <a:cs typeface="Commissioner"/>
              <a:sym typeface="Commissioner"/>
            </a:endParaRPr>
          </a:p>
        </p:txBody>
      </p:sp>
      <p:sp>
        <p:nvSpPr>
          <p:cNvPr id="528" name="Google Shape;528;p59"/>
          <p:cNvSpPr/>
          <p:nvPr/>
        </p:nvSpPr>
        <p:spPr>
          <a:xfrm rot="-9462800">
            <a:off x="6143608" y="2032277"/>
            <a:ext cx="960339" cy="549863"/>
          </a:xfrm>
          <a:prstGeom prst="rightArrow">
            <a:avLst>
              <a:gd fmla="val 50000" name="adj1"/>
              <a:gd fmla="val 50000" name="adj2"/>
            </a:avLst>
          </a:prstGeom>
          <a:solidFill>
            <a:srgbClr val="FF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mmissioner"/>
              <a:ea typeface="Commissioner"/>
              <a:cs typeface="Commissioner"/>
              <a:sym typeface="Commission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0"/>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¿Espacio de acción?</a:t>
            </a:r>
            <a:endParaRPr/>
          </a:p>
        </p:txBody>
      </p:sp>
      <p:sp>
        <p:nvSpPr>
          <p:cNvPr id="534" name="Google Shape;534;p60"/>
          <p:cNvSpPr txBox="1"/>
          <p:nvPr>
            <p:ph idx="1" type="subTitle"/>
          </p:nvPr>
        </p:nvSpPr>
        <p:spPr>
          <a:xfrm>
            <a:off x="713225" y="1789563"/>
            <a:ext cx="3200400" cy="2556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Tenemos un </a:t>
            </a:r>
            <a:r>
              <a:rPr b="1" lang="en" sz="1500"/>
              <a:t>conjunto finito</a:t>
            </a:r>
            <a:r>
              <a:rPr lang="en" sz="1500"/>
              <a:t> de acciones disponibles para realizar sobre el ambiente.</a:t>
            </a:r>
            <a:endParaRPr sz="1500"/>
          </a:p>
        </p:txBody>
      </p:sp>
      <p:sp>
        <p:nvSpPr>
          <p:cNvPr id="535" name="Google Shape;535;p60"/>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6" name="Google Shape;536;p60"/>
          <p:cNvSpPr txBox="1"/>
          <p:nvPr/>
        </p:nvSpPr>
        <p:spPr>
          <a:xfrm>
            <a:off x="813425" y="1266363"/>
            <a:ext cx="3000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dk1"/>
                </a:solidFill>
                <a:latin typeface="Golos Text"/>
                <a:ea typeface="Golos Text"/>
                <a:cs typeface="Golos Text"/>
                <a:sym typeface="Golos Text"/>
              </a:rPr>
              <a:t>Discreto</a:t>
            </a:r>
            <a:endParaRPr sz="2200">
              <a:solidFill>
                <a:schemeClr val="dk1"/>
              </a:solidFill>
              <a:latin typeface="Golos Text"/>
              <a:ea typeface="Golos Text"/>
              <a:cs typeface="Golos Text"/>
              <a:sym typeface="Golos Text"/>
            </a:endParaRPr>
          </a:p>
        </p:txBody>
      </p:sp>
      <p:sp>
        <p:nvSpPr>
          <p:cNvPr id="537" name="Google Shape;537;p60"/>
          <p:cNvSpPr txBox="1"/>
          <p:nvPr>
            <p:ph idx="1" type="subTitle"/>
          </p:nvPr>
        </p:nvSpPr>
        <p:spPr>
          <a:xfrm>
            <a:off x="5230325" y="1797575"/>
            <a:ext cx="3200400" cy="2556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Tenemos un número de acciones </a:t>
            </a:r>
            <a:r>
              <a:rPr b="1" lang="en" sz="1500"/>
              <a:t>infinita </a:t>
            </a:r>
            <a:r>
              <a:rPr lang="en" sz="1500"/>
              <a:t>disponible para nosotros.</a:t>
            </a:r>
            <a:endParaRPr sz="1500"/>
          </a:p>
        </p:txBody>
      </p:sp>
      <p:sp>
        <p:nvSpPr>
          <p:cNvPr id="538" name="Google Shape;538;p60"/>
          <p:cNvSpPr txBox="1"/>
          <p:nvPr/>
        </p:nvSpPr>
        <p:spPr>
          <a:xfrm>
            <a:off x="5330525" y="1274375"/>
            <a:ext cx="3000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dk1"/>
                </a:solidFill>
                <a:latin typeface="Golos Text"/>
                <a:ea typeface="Golos Text"/>
                <a:cs typeface="Golos Text"/>
                <a:sym typeface="Golos Text"/>
              </a:rPr>
              <a:t>Continuo</a:t>
            </a:r>
            <a:endParaRPr sz="2200">
              <a:solidFill>
                <a:schemeClr val="dk1"/>
              </a:solidFill>
              <a:latin typeface="Golos Text"/>
              <a:ea typeface="Golos Text"/>
              <a:cs typeface="Golos Text"/>
              <a:sym typeface="Golos Text"/>
            </a:endParaRPr>
          </a:p>
        </p:txBody>
      </p:sp>
      <p:pic>
        <p:nvPicPr>
          <p:cNvPr descr="Mando de NES | Nintendo Wiki | Fandom" id="539" name="Google Shape;539;p60"/>
          <p:cNvPicPr preferRelativeResize="0"/>
          <p:nvPr/>
        </p:nvPicPr>
        <p:blipFill>
          <a:blip r:embed="rId3">
            <a:alphaModFix/>
          </a:blip>
          <a:stretch>
            <a:fillRect/>
          </a:stretch>
        </p:blipFill>
        <p:spPr>
          <a:xfrm>
            <a:off x="813425" y="3182575"/>
            <a:ext cx="2640975" cy="1478375"/>
          </a:xfrm>
          <a:prstGeom prst="rect">
            <a:avLst/>
          </a:prstGeom>
          <a:noFill/>
          <a:ln>
            <a:noFill/>
          </a:ln>
        </p:spPr>
      </p:pic>
      <p:pic>
        <p:nvPicPr>
          <p:cNvPr id="540" name="Google Shape;540;p60"/>
          <p:cNvPicPr preferRelativeResize="0"/>
          <p:nvPr/>
        </p:nvPicPr>
        <p:blipFill>
          <a:blip r:embed="rId4">
            <a:alphaModFix/>
          </a:blip>
          <a:stretch>
            <a:fillRect/>
          </a:stretch>
        </p:blipFill>
        <p:spPr>
          <a:xfrm>
            <a:off x="5510038" y="2900308"/>
            <a:ext cx="2640975" cy="176064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grpSp>
        <p:nvGrpSpPr>
          <p:cNvPr id="545" name="Google Shape;545;p61"/>
          <p:cNvGrpSpPr/>
          <p:nvPr/>
        </p:nvGrpSpPr>
        <p:grpSpPr>
          <a:xfrm>
            <a:off x="-248650" y="2114450"/>
            <a:ext cx="9641250" cy="755400"/>
            <a:chOff x="-231775" y="2571750"/>
            <a:chExt cx="9641250" cy="755400"/>
          </a:xfrm>
        </p:grpSpPr>
        <p:sp>
          <p:nvSpPr>
            <p:cNvPr id="546" name="Google Shape;546;p61"/>
            <p:cNvSpPr/>
            <p:nvPr/>
          </p:nvSpPr>
          <p:spPr>
            <a:xfrm>
              <a:off x="0" y="2571750"/>
              <a:ext cx="9144000" cy="75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7" name="Google Shape;547;p61"/>
            <p:cNvCxnSpPr>
              <a:stCxn id="548" idx="1"/>
            </p:cNvCxnSpPr>
            <p:nvPr/>
          </p:nvCxnSpPr>
          <p:spPr>
            <a:xfrm rot="10800000">
              <a:off x="-231775" y="2949450"/>
              <a:ext cx="1643700" cy="0"/>
            </a:xfrm>
            <a:prstGeom prst="straightConnector1">
              <a:avLst/>
            </a:prstGeom>
            <a:noFill/>
            <a:ln cap="flat" cmpd="sng" w="9525">
              <a:solidFill>
                <a:schemeClr val="dk1"/>
              </a:solidFill>
              <a:prstDash val="solid"/>
              <a:round/>
              <a:headEnd len="med" w="med" type="none"/>
              <a:tailEnd len="med" w="med" type="none"/>
            </a:ln>
          </p:spPr>
        </p:cxnSp>
        <p:cxnSp>
          <p:nvCxnSpPr>
            <p:cNvPr id="549" name="Google Shape;549;p61"/>
            <p:cNvCxnSpPr>
              <a:endCxn id="550" idx="3"/>
            </p:cNvCxnSpPr>
            <p:nvPr/>
          </p:nvCxnSpPr>
          <p:spPr>
            <a:xfrm rot="10800000">
              <a:off x="7584275" y="2949450"/>
              <a:ext cx="1825200" cy="0"/>
            </a:xfrm>
            <a:prstGeom prst="straightConnector1">
              <a:avLst/>
            </a:prstGeom>
            <a:noFill/>
            <a:ln cap="flat" cmpd="sng" w="9525">
              <a:solidFill>
                <a:schemeClr val="dk1"/>
              </a:solidFill>
              <a:prstDash val="solid"/>
              <a:round/>
              <a:headEnd len="med" w="med" type="none"/>
              <a:tailEnd len="med" w="med" type="none"/>
            </a:ln>
          </p:spPr>
        </p:cxnSp>
      </p:grpSp>
      <p:sp>
        <p:nvSpPr>
          <p:cNvPr id="551" name="Google Shape;551;p61"/>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Dentro de un agente…</a:t>
            </a:r>
            <a:endParaRPr/>
          </a:p>
        </p:txBody>
      </p:sp>
      <p:sp>
        <p:nvSpPr>
          <p:cNvPr id="552" name="Google Shape;552;p61"/>
          <p:cNvSpPr txBox="1"/>
          <p:nvPr>
            <p:ph idx="4294967295" type="subTitle"/>
          </p:nvPr>
        </p:nvSpPr>
        <p:spPr>
          <a:xfrm>
            <a:off x="696350" y="2976750"/>
            <a:ext cx="2400300" cy="5232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1600"/>
              </a:spcAft>
              <a:buNone/>
            </a:pPr>
            <a:r>
              <a:rPr lang="en" sz="2200">
                <a:latin typeface="Golos Text"/>
                <a:ea typeface="Golos Text"/>
                <a:cs typeface="Golos Text"/>
                <a:sym typeface="Golos Text"/>
              </a:rPr>
              <a:t>Política</a:t>
            </a:r>
            <a:endParaRPr sz="2200">
              <a:latin typeface="Golos Text"/>
              <a:ea typeface="Golos Text"/>
              <a:cs typeface="Golos Text"/>
              <a:sym typeface="Golos Text"/>
            </a:endParaRPr>
          </a:p>
        </p:txBody>
      </p:sp>
      <p:sp>
        <p:nvSpPr>
          <p:cNvPr id="553" name="Google Shape;553;p61"/>
          <p:cNvSpPr txBox="1"/>
          <p:nvPr>
            <p:ph idx="4294967295" type="subTitle"/>
          </p:nvPr>
        </p:nvSpPr>
        <p:spPr>
          <a:xfrm>
            <a:off x="5636600" y="2976750"/>
            <a:ext cx="2858700" cy="7554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1600"/>
              </a:spcAft>
              <a:buNone/>
            </a:pPr>
            <a:r>
              <a:rPr lang="en" sz="2200">
                <a:latin typeface="Golos Text"/>
                <a:ea typeface="Golos Text"/>
                <a:cs typeface="Golos Text"/>
                <a:sym typeface="Golos Text"/>
              </a:rPr>
              <a:t>Modelo del ambiente</a:t>
            </a:r>
            <a:endParaRPr sz="2200">
              <a:latin typeface="Golos Text"/>
              <a:ea typeface="Golos Text"/>
              <a:cs typeface="Golos Text"/>
              <a:sym typeface="Golos Text"/>
            </a:endParaRPr>
          </a:p>
        </p:txBody>
      </p:sp>
      <p:sp>
        <p:nvSpPr>
          <p:cNvPr id="554" name="Google Shape;554;p61"/>
          <p:cNvSpPr txBox="1"/>
          <p:nvPr>
            <p:ph idx="4294967295" type="subTitle"/>
          </p:nvPr>
        </p:nvSpPr>
        <p:spPr>
          <a:xfrm>
            <a:off x="3281075" y="2976750"/>
            <a:ext cx="2400300" cy="5232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1600"/>
              </a:spcAft>
              <a:buNone/>
            </a:pPr>
            <a:r>
              <a:rPr lang="en" sz="2200">
                <a:latin typeface="Golos Text"/>
                <a:ea typeface="Golos Text"/>
                <a:cs typeface="Golos Text"/>
                <a:sym typeface="Golos Text"/>
              </a:rPr>
              <a:t>Función de valor</a:t>
            </a:r>
            <a:endParaRPr sz="2200">
              <a:latin typeface="Golos Text"/>
              <a:ea typeface="Golos Text"/>
              <a:cs typeface="Golos Text"/>
              <a:sym typeface="Golos Text"/>
            </a:endParaRPr>
          </a:p>
        </p:txBody>
      </p:sp>
      <p:sp>
        <p:nvSpPr>
          <p:cNvPr id="548" name="Google Shape;548;p61"/>
          <p:cNvSpPr txBox="1"/>
          <p:nvPr>
            <p:ph idx="4294967295" type="subTitle"/>
          </p:nvPr>
        </p:nvSpPr>
        <p:spPr>
          <a:xfrm>
            <a:off x="1395050" y="2230550"/>
            <a:ext cx="1002900" cy="523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1600"/>
              </a:spcAft>
              <a:buNone/>
            </a:pPr>
            <a:r>
              <a:rPr lang="en" sz="3000">
                <a:latin typeface="Golos Text"/>
                <a:ea typeface="Golos Text"/>
                <a:cs typeface="Golos Text"/>
                <a:sym typeface="Golos Text"/>
              </a:rPr>
              <a:t>01</a:t>
            </a:r>
            <a:endParaRPr sz="3000">
              <a:latin typeface="Golos Text"/>
              <a:ea typeface="Golos Text"/>
              <a:cs typeface="Golos Text"/>
              <a:sym typeface="Golos Text"/>
            </a:endParaRPr>
          </a:p>
        </p:txBody>
      </p:sp>
      <p:sp>
        <p:nvSpPr>
          <p:cNvPr id="550" name="Google Shape;550;p61"/>
          <p:cNvSpPr txBox="1"/>
          <p:nvPr>
            <p:ph idx="4294967295" type="subTitle"/>
          </p:nvPr>
        </p:nvSpPr>
        <p:spPr>
          <a:xfrm>
            <a:off x="6564500" y="2230550"/>
            <a:ext cx="1002900" cy="523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1600"/>
              </a:spcAft>
              <a:buNone/>
            </a:pPr>
            <a:r>
              <a:rPr lang="en" sz="3000">
                <a:latin typeface="Golos Text"/>
                <a:ea typeface="Golos Text"/>
                <a:cs typeface="Golos Text"/>
                <a:sym typeface="Golos Text"/>
              </a:rPr>
              <a:t>03</a:t>
            </a:r>
            <a:endParaRPr sz="3000">
              <a:latin typeface="Golos Text"/>
              <a:ea typeface="Golos Text"/>
              <a:cs typeface="Golos Text"/>
              <a:sym typeface="Golos Text"/>
            </a:endParaRPr>
          </a:p>
        </p:txBody>
      </p:sp>
      <p:sp>
        <p:nvSpPr>
          <p:cNvPr id="555" name="Google Shape;555;p61"/>
          <p:cNvSpPr txBox="1"/>
          <p:nvPr>
            <p:ph idx="4294967295" type="subTitle"/>
          </p:nvPr>
        </p:nvSpPr>
        <p:spPr>
          <a:xfrm>
            <a:off x="3979775" y="2230550"/>
            <a:ext cx="1002900" cy="523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1600"/>
              </a:spcAft>
              <a:buNone/>
            </a:pPr>
            <a:r>
              <a:rPr lang="en" sz="3000">
                <a:latin typeface="Golos Text"/>
                <a:ea typeface="Golos Text"/>
                <a:cs typeface="Golos Text"/>
                <a:sym typeface="Golos Text"/>
              </a:rPr>
              <a:t>02</a:t>
            </a:r>
            <a:endParaRPr sz="3000">
              <a:latin typeface="Golos Text"/>
              <a:ea typeface="Golos Text"/>
              <a:cs typeface="Golos Text"/>
              <a:sym typeface="Golos Text"/>
            </a:endParaRPr>
          </a:p>
        </p:txBody>
      </p:sp>
      <p:sp>
        <p:nvSpPr>
          <p:cNvPr id="556" name="Google Shape;556;p61"/>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2"/>
          <p:cNvSpPr txBox="1"/>
          <p:nvPr>
            <p:ph idx="1" type="body"/>
          </p:nvPr>
        </p:nvSpPr>
        <p:spPr>
          <a:xfrm>
            <a:off x="587225" y="1104300"/>
            <a:ext cx="8172900" cy="354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t>La </a:t>
            </a:r>
            <a:r>
              <a:rPr b="1" lang="en" sz="1500"/>
              <a:t>política </a:t>
            </a:r>
            <a:r>
              <a:rPr lang="en" sz="1500"/>
              <a:t>se refiere a la </a:t>
            </a:r>
            <a:r>
              <a:rPr b="1" lang="en" sz="1500"/>
              <a:t>función</a:t>
            </a:r>
            <a:r>
              <a:rPr lang="en" sz="1500"/>
              <a:t> que define el </a:t>
            </a:r>
            <a:r>
              <a:rPr b="1" lang="en" sz="1500"/>
              <a:t>comportamiento del agente</a:t>
            </a:r>
            <a:r>
              <a:rPr lang="en" sz="1500"/>
              <a:t>.</a:t>
            </a:r>
            <a:endParaRPr sz="1500"/>
          </a:p>
        </p:txBody>
      </p:sp>
      <p:sp>
        <p:nvSpPr>
          <p:cNvPr id="562" name="Google Shape;562;p62"/>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¿Política?</a:t>
            </a:r>
            <a:endParaRPr/>
          </a:p>
        </p:txBody>
      </p:sp>
      <p:sp>
        <p:nvSpPr>
          <p:cNvPr id="563" name="Google Shape;563;p62"/>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4" name="Google Shape;564;p62"/>
          <p:cNvPicPr preferRelativeResize="0"/>
          <p:nvPr/>
        </p:nvPicPr>
        <p:blipFill>
          <a:blip r:embed="rId3">
            <a:alphaModFix/>
          </a:blip>
          <a:stretch>
            <a:fillRect/>
          </a:stretch>
        </p:blipFill>
        <p:spPr>
          <a:xfrm>
            <a:off x="836975" y="1826275"/>
            <a:ext cx="7673400" cy="2105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3"/>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¿Política?</a:t>
            </a:r>
            <a:endParaRPr/>
          </a:p>
        </p:txBody>
      </p:sp>
      <p:sp>
        <p:nvSpPr>
          <p:cNvPr id="570" name="Google Shape;570;p63"/>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1" name="Google Shape;571;p63"/>
          <p:cNvPicPr preferRelativeResize="0"/>
          <p:nvPr/>
        </p:nvPicPr>
        <p:blipFill rotWithShape="1">
          <a:blip r:embed="rId3">
            <a:alphaModFix/>
          </a:blip>
          <a:srcRect b="0" l="5204" r="0" t="0"/>
          <a:stretch/>
        </p:blipFill>
        <p:spPr>
          <a:xfrm>
            <a:off x="362000" y="1379838"/>
            <a:ext cx="1930000" cy="712900"/>
          </a:xfrm>
          <a:prstGeom prst="rect">
            <a:avLst/>
          </a:prstGeom>
          <a:noFill/>
          <a:ln>
            <a:noFill/>
          </a:ln>
        </p:spPr>
      </p:pic>
      <p:pic>
        <p:nvPicPr>
          <p:cNvPr id="572" name="Google Shape;572;p63"/>
          <p:cNvPicPr preferRelativeResize="0"/>
          <p:nvPr/>
        </p:nvPicPr>
        <p:blipFill rotWithShape="1">
          <a:blip r:embed="rId4">
            <a:alphaModFix/>
          </a:blip>
          <a:srcRect b="0" l="5855" r="0" t="0"/>
          <a:stretch/>
        </p:blipFill>
        <p:spPr>
          <a:xfrm>
            <a:off x="362000" y="2496463"/>
            <a:ext cx="1705000" cy="712900"/>
          </a:xfrm>
          <a:prstGeom prst="rect">
            <a:avLst/>
          </a:prstGeom>
          <a:noFill/>
          <a:ln>
            <a:noFill/>
          </a:ln>
        </p:spPr>
      </p:pic>
      <p:pic>
        <p:nvPicPr>
          <p:cNvPr id="573" name="Google Shape;573;p63"/>
          <p:cNvPicPr preferRelativeResize="0"/>
          <p:nvPr/>
        </p:nvPicPr>
        <p:blipFill rotWithShape="1">
          <a:blip r:embed="rId5">
            <a:alphaModFix/>
          </a:blip>
          <a:srcRect b="0" l="2114" r="0" t="0"/>
          <a:stretch/>
        </p:blipFill>
        <p:spPr>
          <a:xfrm>
            <a:off x="362000" y="3475688"/>
            <a:ext cx="4912775" cy="869175"/>
          </a:xfrm>
          <a:prstGeom prst="rect">
            <a:avLst/>
          </a:prstGeom>
          <a:noFill/>
          <a:ln>
            <a:noFill/>
          </a:ln>
        </p:spPr>
      </p:pic>
      <p:sp>
        <p:nvSpPr>
          <p:cNvPr id="574" name="Google Shape;574;p63"/>
          <p:cNvSpPr txBox="1"/>
          <p:nvPr/>
        </p:nvSpPr>
        <p:spPr>
          <a:xfrm>
            <a:off x="2749225" y="1424275"/>
            <a:ext cx="63564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dk1"/>
                </a:solidFill>
                <a:latin typeface="Commissioner"/>
                <a:ea typeface="Commissioner"/>
                <a:cs typeface="Commissioner"/>
                <a:sym typeface="Commissioner"/>
              </a:rPr>
              <a:t>La política 𝜋 es una función que </a:t>
            </a:r>
            <a:r>
              <a:rPr lang="en" sz="1800">
                <a:solidFill>
                  <a:schemeClr val="dk1"/>
                </a:solidFill>
                <a:latin typeface="Commissioner"/>
                <a:ea typeface="Commissioner"/>
                <a:cs typeface="Commissioner"/>
                <a:sym typeface="Commissioner"/>
              </a:rPr>
              <a:t>mapea</a:t>
            </a:r>
            <a:r>
              <a:rPr lang="en" sz="1800">
                <a:solidFill>
                  <a:schemeClr val="dk1"/>
                </a:solidFill>
                <a:latin typeface="Commissioner"/>
                <a:ea typeface="Commissioner"/>
                <a:cs typeface="Commissioner"/>
                <a:sym typeface="Commissioner"/>
              </a:rPr>
              <a:t> cada estado 𝑠∈𝑆 a una acción 𝑎∈</a:t>
            </a:r>
            <a:r>
              <a:rPr lang="en" sz="1800">
                <a:solidFill>
                  <a:schemeClr val="dk1"/>
                </a:solidFill>
                <a:latin typeface="Commissioner"/>
                <a:ea typeface="Commissioner"/>
                <a:cs typeface="Commissioner"/>
                <a:sym typeface="Commissioner"/>
              </a:rPr>
              <a:t>𝐴</a:t>
            </a:r>
            <a:endParaRPr sz="1800">
              <a:solidFill>
                <a:schemeClr val="dk1"/>
              </a:solidFill>
              <a:latin typeface="Commissioner"/>
              <a:ea typeface="Commissioner"/>
              <a:cs typeface="Commissioner"/>
              <a:sym typeface="Commissioner"/>
            </a:endParaRPr>
          </a:p>
        </p:txBody>
      </p:sp>
      <p:sp>
        <p:nvSpPr>
          <p:cNvPr id="575" name="Google Shape;575;p63"/>
          <p:cNvSpPr txBox="1"/>
          <p:nvPr/>
        </p:nvSpPr>
        <p:spPr>
          <a:xfrm>
            <a:off x="2749225" y="2472200"/>
            <a:ext cx="63564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dk1"/>
                </a:solidFill>
                <a:latin typeface="Commissioner"/>
                <a:ea typeface="Commissioner"/>
                <a:cs typeface="Commissioner"/>
                <a:sym typeface="Commissioner"/>
              </a:rPr>
              <a:t>Si es determinista cada estado </a:t>
            </a:r>
            <a:r>
              <a:rPr lang="en" sz="1800">
                <a:solidFill>
                  <a:schemeClr val="dk1"/>
                </a:solidFill>
                <a:latin typeface="Commissioner"/>
                <a:ea typeface="Commissioner"/>
                <a:cs typeface="Commissioner"/>
                <a:sym typeface="Commissioner"/>
              </a:rPr>
              <a:t>𝑠 siempre retorna la misma acción 𝑎 </a:t>
            </a:r>
            <a:endParaRPr sz="1800">
              <a:solidFill>
                <a:schemeClr val="dk1"/>
              </a:solidFill>
              <a:latin typeface="Commissioner"/>
              <a:ea typeface="Commissioner"/>
              <a:cs typeface="Commissioner"/>
              <a:sym typeface="Commissioner"/>
            </a:endParaRPr>
          </a:p>
        </p:txBody>
      </p:sp>
      <p:sp>
        <p:nvSpPr>
          <p:cNvPr id="576" name="Google Shape;576;p63"/>
          <p:cNvSpPr txBox="1"/>
          <p:nvPr/>
        </p:nvSpPr>
        <p:spPr>
          <a:xfrm>
            <a:off x="4931700" y="3520125"/>
            <a:ext cx="42123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dk1"/>
                </a:solidFill>
                <a:latin typeface="Commissioner"/>
                <a:ea typeface="Commissioner"/>
                <a:cs typeface="Commissioner"/>
                <a:sym typeface="Commissioner"/>
              </a:rPr>
              <a:t>Si es estocástica, </a:t>
            </a:r>
            <a:r>
              <a:rPr lang="en" sz="1800">
                <a:solidFill>
                  <a:schemeClr val="dk1"/>
                </a:solidFill>
                <a:latin typeface="Commissioner"/>
                <a:ea typeface="Commissioner"/>
                <a:cs typeface="Commissioner"/>
                <a:sym typeface="Commissioner"/>
              </a:rPr>
              <a:t>𝜋 retorna una distribución de probabilidad</a:t>
            </a:r>
            <a:r>
              <a:rPr lang="en" sz="1800">
                <a:solidFill>
                  <a:schemeClr val="dk1"/>
                </a:solidFill>
                <a:latin typeface="Commissioner"/>
                <a:ea typeface="Commissioner"/>
                <a:cs typeface="Commissioner"/>
                <a:sym typeface="Commissioner"/>
              </a:rPr>
              <a:t> </a:t>
            </a:r>
            <a:endParaRPr sz="1800">
              <a:solidFill>
                <a:schemeClr val="dk1"/>
              </a:solidFill>
              <a:latin typeface="Commissioner"/>
              <a:ea typeface="Commissioner"/>
              <a:cs typeface="Commissioner"/>
              <a:sym typeface="Commission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4"/>
          <p:cNvSpPr txBox="1"/>
          <p:nvPr>
            <p:ph idx="1" type="body"/>
          </p:nvPr>
        </p:nvSpPr>
        <p:spPr>
          <a:xfrm>
            <a:off x="587225" y="1104300"/>
            <a:ext cx="8172900" cy="2362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500"/>
              <a:t>Se utiliza para </a:t>
            </a:r>
            <a:r>
              <a:rPr b="1" lang="en" sz="1500"/>
              <a:t>predecir </a:t>
            </a:r>
            <a:r>
              <a:rPr lang="en" sz="1500"/>
              <a:t>la recompensa futura.</a:t>
            </a:r>
            <a:endParaRPr sz="1500"/>
          </a:p>
          <a:p>
            <a:pPr indent="0" lvl="0" marL="0" rtl="0" algn="just">
              <a:lnSpc>
                <a:spcPct val="150000"/>
              </a:lnSpc>
              <a:spcBef>
                <a:spcPts val="1600"/>
              </a:spcBef>
              <a:spcAft>
                <a:spcPts val="0"/>
              </a:spcAft>
              <a:buNone/>
            </a:pPr>
            <a:r>
              <a:rPr lang="en" sz="1500"/>
              <a:t>Con esta predicción evaluamos en realidad qué tan bueno o malo es un estado.</a:t>
            </a:r>
            <a:endParaRPr sz="1500"/>
          </a:p>
          <a:p>
            <a:pPr indent="0" lvl="0" marL="0" rtl="0" algn="just">
              <a:lnSpc>
                <a:spcPct val="150000"/>
              </a:lnSpc>
              <a:spcBef>
                <a:spcPts val="1600"/>
              </a:spcBef>
              <a:spcAft>
                <a:spcPts val="0"/>
              </a:spcAft>
              <a:buNone/>
            </a:pPr>
            <a:r>
              <a:rPr lang="en" sz="1500"/>
              <a:t>De esta manera tenemos una </a:t>
            </a:r>
            <a:r>
              <a:rPr b="1" lang="en" sz="1500"/>
              <a:t>política implícita, </a:t>
            </a:r>
            <a:r>
              <a:rPr lang="en" sz="1500"/>
              <a:t>no tenemos una política real. </a:t>
            </a:r>
            <a:endParaRPr sz="1500"/>
          </a:p>
          <a:p>
            <a:pPr indent="0" lvl="0" marL="0" rtl="0" algn="just">
              <a:lnSpc>
                <a:spcPct val="150000"/>
              </a:lnSpc>
              <a:spcBef>
                <a:spcPts val="1600"/>
              </a:spcBef>
              <a:spcAft>
                <a:spcPts val="0"/>
              </a:spcAft>
              <a:buNone/>
            </a:pPr>
            <a:r>
              <a:rPr lang="en" sz="1500"/>
              <a:t>Como sabemos lo bueno del estado podemos </a:t>
            </a:r>
            <a:r>
              <a:rPr b="1" lang="en" sz="1500"/>
              <a:t>inferir </a:t>
            </a:r>
            <a:r>
              <a:rPr lang="en" sz="1500"/>
              <a:t>la acción que queremos tomar.</a:t>
            </a:r>
            <a:endParaRPr sz="1500"/>
          </a:p>
          <a:p>
            <a:pPr indent="0" lvl="0" marL="0" rtl="0" algn="just">
              <a:lnSpc>
                <a:spcPct val="150000"/>
              </a:lnSpc>
              <a:spcBef>
                <a:spcPts val="1600"/>
              </a:spcBef>
              <a:spcAft>
                <a:spcPts val="1600"/>
              </a:spcAft>
              <a:buNone/>
            </a:pPr>
            <a:r>
              <a:t/>
            </a:r>
            <a:endParaRPr sz="1500"/>
          </a:p>
        </p:txBody>
      </p:sp>
      <p:sp>
        <p:nvSpPr>
          <p:cNvPr id="582" name="Google Shape;582;p64"/>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¿Función de valor?</a:t>
            </a:r>
            <a:endParaRPr/>
          </a:p>
        </p:txBody>
      </p:sp>
      <p:sp>
        <p:nvSpPr>
          <p:cNvPr id="583" name="Google Shape;583;p64"/>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5"/>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¿Función de valor?</a:t>
            </a:r>
            <a:endParaRPr/>
          </a:p>
        </p:txBody>
      </p:sp>
      <p:sp>
        <p:nvSpPr>
          <p:cNvPr id="589" name="Google Shape;589;p65"/>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0" name="Google Shape;590;p65"/>
          <p:cNvPicPr preferRelativeResize="0"/>
          <p:nvPr/>
        </p:nvPicPr>
        <p:blipFill>
          <a:blip r:embed="rId3">
            <a:alphaModFix/>
          </a:blip>
          <a:stretch>
            <a:fillRect/>
          </a:stretch>
        </p:blipFill>
        <p:spPr>
          <a:xfrm>
            <a:off x="428125" y="1475826"/>
            <a:ext cx="4926124" cy="1386650"/>
          </a:xfrm>
          <a:prstGeom prst="rect">
            <a:avLst/>
          </a:prstGeom>
          <a:noFill/>
          <a:ln>
            <a:noFill/>
          </a:ln>
        </p:spPr>
      </p:pic>
      <p:pic>
        <p:nvPicPr>
          <p:cNvPr id="591" name="Google Shape;591;p65"/>
          <p:cNvPicPr preferRelativeResize="0"/>
          <p:nvPr/>
        </p:nvPicPr>
        <p:blipFill>
          <a:blip r:embed="rId4">
            <a:alphaModFix/>
          </a:blip>
          <a:stretch>
            <a:fillRect/>
          </a:stretch>
        </p:blipFill>
        <p:spPr>
          <a:xfrm>
            <a:off x="428125" y="3416375"/>
            <a:ext cx="5307902" cy="973525"/>
          </a:xfrm>
          <a:prstGeom prst="rect">
            <a:avLst/>
          </a:prstGeom>
          <a:noFill/>
          <a:ln>
            <a:noFill/>
          </a:ln>
        </p:spPr>
      </p:pic>
      <p:sp>
        <p:nvSpPr>
          <p:cNvPr id="592" name="Google Shape;592;p65"/>
          <p:cNvSpPr txBox="1"/>
          <p:nvPr/>
        </p:nvSpPr>
        <p:spPr>
          <a:xfrm>
            <a:off x="5668725" y="1619700"/>
            <a:ext cx="3433500" cy="109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dk1"/>
                </a:solidFill>
                <a:latin typeface="Commissioner"/>
                <a:ea typeface="Commissioner"/>
                <a:cs typeface="Commissioner"/>
                <a:sym typeface="Commissioner"/>
              </a:rPr>
              <a:t>Representa la recompensa en el futuro de un estado, qué tan bueno es un estado.</a:t>
            </a:r>
            <a:endParaRPr sz="1800">
              <a:solidFill>
                <a:schemeClr val="dk1"/>
              </a:solidFill>
              <a:latin typeface="Commissioner"/>
              <a:ea typeface="Commissioner"/>
              <a:cs typeface="Commissioner"/>
              <a:sym typeface="Commissioner"/>
            </a:endParaRPr>
          </a:p>
        </p:txBody>
      </p:sp>
      <p:sp>
        <p:nvSpPr>
          <p:cNvPr id="593" name="Google Shape;593;p65"/>
          <p:cNvSpPr txBox="1"/>
          <p:nvPr/>
        </p:nvSpPr>
        <p:spPr>
          <a:xfrm>
            <a:off x="5904100" y="3222875"/>
            <a:ext cx="3000000" cy="141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dk1"/>
                </a:solidFill>
                <a:latin typeface="Commissioner"/>
                <a:ea typeface="Commissioner"/>
                <a:cs typeface="Commissioner"/>
                <a:sym typeface="Commissioner"/>
              </a:rPr>
              <a:t>Representa la recompensa tomando una acción para un estado, qué tan bueno es seguir esta acción.</a:t>
            </a:r>
            <a:endParaRPr sz="1800">
              <a:solidFill>
                <a:schemeClr val="dk1"/>
              </a:solidFill>
              <a:latin typeface="Commissioner"/>
              <a:ea typeface="Commissioner"/>
              <a:cs typeface="Commissioner"/>
              <a:sym typeface="Commissioner"/>
            </a:endParaRPr>
          </a:p>
        </p:txBody>
      </p:sp>
      <p:sp>
        <p:nvSpPr>
          <p:cNvPr id="594" name="Google Shape;594;p65"/>
          <p:cNvSpPr txBox="1"/>
          <p:nvPr/>
        </p:nvSpPr>
        <p:spPr>
          <a:xfrm>
            <a:off x="428125" y="1158000"/>
            <a:ext cx="28212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dk1"/>
                </a:solidFill>
                <a:latin typeface="Commissioner"/>
                <a:ea typeface="Commissioner"/>
                <a:cs typeface="Commissioner"/>
                <a:sym typeface="Commissioner"/>
              </a:rPr>
              <a:t>State Value Function V(s)</a:t>
            </a:r>
            <a:endParaRPr sz="1800">
              <a:solidFill>
                <a:schemeClr val="dk1"/>
              </a:solidFill>
              <a:latin typeface="Commissioner"/>
              <a:ea typeface="Commissioner"/>
              <a:cs typeface="Commissioner"/>
              <a:sym typeface="Commissioner"/>
            </a:endParaRPr>
          </a:p>
        </p:txBody>
      </p:sp>
      <p:sp>
        <p:nvSpPr>
          <p:cNvPr id="595" name="Google Shape;595;p65"/>
          <p:cNvSpPr txBox="1"/>
          <p:nvPr/>
        </p:nvSpPr>
        <p:spPr>
          <a:xfrm>
            <a:off x="428125" y="2908563"/>
            <a:ext cx="3222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dk1"/>
                </a:solidFill>
                <a:latin typeface="Commissioner"/>
                <a:ea typeface="Commissioner"/>
                <a:cs typeface="Commissioner"/>
                <a:sym typeface="Commissioner"/>
              </a:rPr>
              <a:t>Action Value Function Q(s,a)</a:t>
            </a:r>
            <a:endParaRPr sz="1800">
              <a:solidFill>
                <a:schemeClr val="dk1"/>
              </a:solidFill>
              <a:latin typeface="Commissioner"/>
              <a:ea typeface="Commissioner"/>
              <a:cs typeface="Commissioner"/>
              <a:sym typeface="Commission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9"/>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Dinámica</a:t>
            </a:r>
            <a:endParaRPr/>
          </a:p>
        </p:txBody>
      </p:sp>
      <p:sp>
        <p:nvSpPr>
          <p:cNvPr id="338" name="Google Shape;338;p39"/>
          <p:cNvSpPr txBox="1"/>
          <p:nvPr>
            <p:ph idx="6" type="subTitle"/>
          </p:nvPr>
        </p:nvSpPr>
        <p:spPr>
          <a:xfrm>
            <a:off x="849250" y="3814625"/>
            <a:ext cx="2986800" cy="52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GitHub con material</a:t>
            </a:r>
            <a:endParaRPr/>
          </a:p>
        </p:txBody>
      </p:sp>
      <p:pic>
        <p:nvPicPr>
          <p:cNvPr id="339" name="Google Shape;339;p39"/>
          <p:cNvPicPr preferRelativeResize="0"/>
          <p:nvPr/>
        </p:nvPicPr>
        <p:blipFill rotWithShape="1">
          <a:blip r:embed="rId3">
            <a:alphaModFix/>
          </a:blip>
          <a:srcRect b="99" l="0" r="0" t="99"/>
          <a:stretch/>
        </p:blipFill>
        <p:spPr>
          <a:xfrm>
            <a:off x="1183000" y="1319199"/>
            <a:ext cx="2319300" cy="2319300"/>
          </a:xfrm>
          <a:prstGeom prst="rect">
            <a:avLst/>
          </a:prstGeom>
          <a:noFill/>
          <a:ln>
            <a:noFill/>
          </a:ln>
        </p:spPr>
      </p:pic>
      <p:sp>
        <p:nvSpPr>
          <p:cNvPr id="340" name="Google Shape;340;p39"/>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1" name="Google Shape;341;p39"/>
          <p:cNvSpPr txBox="1"/>
          <p:nvPr>
            <p:ph idx="6" type="subTitle"/>
          </p:nvPr>
        </p:nvSpPr>
        <p:spPr>
          <a:xfrm>
            <a:off x="5659025" y="3814625"/>
            <a:ext cx="2771700" cy="52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Apuntes colectivos</a:t>
            </a:r>
            <a:endParaRPr/>
          </a:p>
        </p:txBody>
      </p:sp>
      <p:pic>
        <p:nvPicPr>
          <p:cNvPr id="342" name="Google Shape;342;p39"/>
          <p:cNvPicPr preferRelativeResize="0"/>
          <p:nvPr/>
        </p:nvPicPr>
        <p:blipFill rotWithShape="1">
          <a:blip r:embed="rId4">
            <a:alphaModFix/>
          </a:blip>
          <a:srcRect b="0" l="406" r="416" t="0"/>
          <a:stretch/>
        </p:blipFill>
        <p:spPr>
          <a:xfrm>
            <a:off x="5745175" y="1319199"/>
            <a:ext cx="2319300" cy="2319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6"/>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Ejemplo de un laberinto</a:t>
            </a:r>
            <a:endParaRPr/>
          </a:p>
        </p:txBody>
      </p:sp>
      <p:sp>
        <p:nvSpPr>
          <p:cNvPr id="601" name="Google Shape;601;p66"/>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2" name="Google Shape;602;p66"/>
          <p:cNvSpPr txBox="1"/>
          <p:nvPr/>
        </p:nvSpPr>
        <p:spPr>
          <a:xfrm>
            <a:off x="4931575" y="2418850"/>
            <a:ext cx="4173900" cy="1098900"/>
          </a:xfrm>
          <a:prstGeom prst="rect">
            <a:avLst/>
          </a:prstGeom>
          <a:noFill/>
          <a:ln>
            <a:noFill/>
          </a:ln>
        </p:spPr>
        <p:txBody>
          <a:bodyPr anchorCtr="0" anchor="t" bIns="91425" lIns="91425" spcFirstLastPara="1" rIns="91425" wrap="square" tIns="91425">
            <a:spAutoFit/>
          </a:bodyPr>
          <a:lstStyle/>
          <a:p>
            <a:pPr indent="-342900" lvl="0" marL="457200" rtl="0" algn="ctr">
              <a:lnSpc>
                <a:spcPct val="115000"/>
              </a:lnSpc>
              <a:spcBef>
                <a:spcPts val="0"/>
              </a:spcBef>
              <a:spcAft>
                <a:spcPts val="0"/>
              </a:spcAft>
              <a:buClr>
                <a:schemeClr val="dk1"/>
              </a:buClr>
              <a:buSzPts val="1800"/>
              <a:buFont typeface="Commissioner"/>
              <a:buAutoNum type="arabicPeriod"/>
            </a:pPr>
            <a:r>
              <a:rPr b="1" lang="en" sz="1800">
                <a:solidFill>
                  <a:schemeClr val="dk1"/>
                </a:solidFill>
                <a:latin typeface="Commissioner"/>
                <a:ea typeface="Commissioner"/>
                <a:cs typeface="Commissioner"/>
                <a:sym typeface="Commissioner"/>
              </a:rPr>
              <a:t>Recompensa:</a:t>
            </a:r>
            <a:r>
              <a:rPr lang="en" sz="1800">
                <a:solidFill>
                  <a:schemeClr val="dk1"/>
                </a:solidFill>
                <a:latin typeface="Commissioner"/>
                <a:ea typeface="Commissioner"/>
                <a:cs typeface="Commissioner"/>
                <a:sym typeface="Commissioner"/>
              </a:rPr>
              <a:t> -1 por cada tiempo </a:t>
            </a:r>
            <a:r>
              <a:rPr lang="en" sz="1500">
                <a:solidFill>
                  <a:schemeClr val="dk1"/>
                </a:solidFill>
                <a:latin typeface="Commissioner"/>
                <a:ea typeface="Commissioner"/>
                <a:cs typeface="Commissioner"/>
                <a:sym typeface="Commissioner"/>
              </a:rPr>
              <a:t>𝑡</a:t>
            </a:r>
            <a:endParaRPr sz="1800">
              <a:solidFill>
                <a:schemeClr val="dk1"/>
              </a:solidFill>
              <a:latin typeface="Commissioner"/>
              <a:ea typeface="Commissioner"/>
              <a:cs typeface="Commissioner"/>
              <a:sym typeface="Commissioner"/>
            </a:endParaRPr>
          </a:p>
          <a:p>
            <a:pPr indent="-342900" lvl="0" marL="457200" rtl="0" algn="ctr">
              <a:lnSpc>
                <a:spcPct val="115000"/>
              </a:lnSpc>
              <a:spcBef>
                <a:spcPts val="0"/>
              </a:spcBef>
              <a:spcAft>
                <a:spcPts val="0"/>
              </a:spcAft>
              <a:buClr>
                <a:schemeClr val="dk1"/>
              </a:buClr>
              <a:buSzPts val="1800"/>
              <a:buFont typeface="Commissioner"/>
              <a:buAutoNum type="arabicPeriod"/>
            </a:pPr>
            <a:r>
              <a:rPr b="1" lang="en" sz="1800">
                <a:solidFill>
                  <a:schemeClr val="dk1"/>
                </a:solidFill>
                <a:latin typeface="Commissioner"/>
                <a:ea typeface="Commissioner"/>
                <a:cs typeface="Commissioner"/>
                <a:sym typeface="Commissioner"/>
              </a:rPr>
              <a:t>Acciones:</a:t>
            </a:r>
            <a:r>
              <a:rPr lang="en" sz="1800">
                <a:solidFill>
                  <a:schemeClr val="dk1"/>
                </a:solidFill>
                <a:latin typeface="Commissioner"/>
                <a:ea typeface="Commissioner"/>
                <a:cs typeface="Commissioner"/>
                <a:sym typeface="Commissioner"/>
              </a:rPr>
              <a:t> Arriba, Abajo, Izq, Der</a:t>
            </a:r>
            <a:endParaRPr sz="1800">
              <a:solidFill>
                <a:schemeClr val="dk1"/>
              </a:solidFill>
              <a:latin typeface="Commissioner"/>
              <a:ea typeface="Commissioner"/>
              <a:cs typeface="Commissioner"/>
              <a:sym typeface="Commissioner"/>
            </a:endParaRPr>
          </a:p>
          <a:p>
            <a:pPr indent="-342900" lvl="0" marL="457200" rtl="0" algn="ctr">
              <a:lnSpc>
                <a:spcPct val="115000"/>
              </a:lnSpc>
              <a:spcBef>
                <a:spcPts val="0"/>
              </a:spcBef>
              <a:spcAft>
                <a:spcPts val="0"/>
              </a:spcAft>
              <a:buClr>
                <a:schemeClr val="dk1"/>
              </a:buClr>
              <a:buSzPts val="1800"/>
              <a:buFont typeface="Commissioner"/>
              <a:buAutoNum type="arabicPeriod"/>
            </a:pPr>
            <a:r>
              <a:rPr b="1" lang="en" sz="1800">
                <a:solidFill>
                  <a:schemeClr val="dk1"/>
                </a:solidFill>
                <a:latin typeface="Commissioner"/>
                <a:ea typeface="Commissioner"/>
                <a:cs typeface="Commissioner"/>
                <a:sym typeface="Commissioner"/>
              </a:rPr>
              <a:t>Estados:</a:t>
            </a:r>
            <a:r>
              <a:rPr lang="en" sz="1800">
                <a:solidFill>
                  <a:schemeClr val="dk1"/>
                </a:solidFill>
                <a:latin typeface="Commissioner"/>
                <a:ea typeface="Commissioner"/>
                <a:cs typeface="Commissioner"/>
                <a:sym typeface="Commissioner"/>
              </a:rPr>
              <a:t> Cuadro actual</a:t>
            </a:r>
            <a:endParaRPr sz="1800">
              <a:solidFill>
                <a:schemeClr val="dk1"/>
              </a:solidFill>
              <a:latin typeface="Commissioner"/>
              <a:ea typeface="Commissioner"/>
              <a:cs typeface="Commissioner"/>
              <a:sym typeface="Commissioner"/>
            </a:endParaRPr>
          </a:p>
        </p:txBody>
      </p:sp>
      <p:pic>
        <p:nvPicPr>
          <p:cNvPr id="603" name="Google Shape;603;p66"/>
          <p:cNvPicPr preferRelativeResize="0"/>
          <p:nvPr/>
        </p:nvPicPr>
        <p:blipFill>
          <a:blip r:embed="rId3">
            <a:alphaModFix/>
          </a:blip>
          <a:stretch>
            <a:fillRect/>
          </a:stretch>
        </p:blipFill>
        <p:spPr>
          <a:xfrm>
            <a:off x="203200" y="1020550"/>
            <a:ext cx="4689683" cy="38181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7"/>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Ejemplo de un laberinto</a:t>
            </a:r>
            <a:endParaRPr/>
          </a:p>
        </p:txBody>
      </p:sp>
      <p:sp>
        <p:nvSpPr>
          <p:cNvPr id="609" name="Google Shape;609;p67"/>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10" name="Google Shape;610;p67"/>
          <p:cNvPicPr preferRelativeResize="0"/>
          <p:nvPr/>
        </p:nvPicPr>
        <p:blipFill>
          <a:blip r:embed="rId3">
            <a:alphaModFix/>
          </a:blip>
          <a:stretch>
            <a:fillRect/>
          </a:stretch>
        </p:blipFill>
        <p:spPr>
          <a:xfrm>
            <a:off x="184325" y="1615650"/>
            <a:ext cx="3967976" cy="3160500"/>
          </a:xfrm>
          <a:prstGeom prst="rect">
            <a:avLst/>
          </a:prstGeom>
          <a:noFill/>
          <a:ln>
            <a:noFill/>
          </a:ln>
        </p:spPr>
      </p:pic>
      <p:pic>
        <p:nvPicPr>
          <p:cNvPr id="611" name="Google Shape;611;p67"/>
          <p:cNvPicPr preferRelativeResize="0"/>
          <p:nvPr/>
        </p:nvPicPr>
        <p:blipFill rotWithShape="1">
          <a:blip r:embed="rId4">
            <a:alphaModFix/>
          </a:blip>
          <a:srcRect b="942" l="0" r="0" t="932"/>
          <a:stretch/>
        </p:blipFill>
        <p:spPr>
          <a:xfrm>
            <a:off x="4835425" y="1615650"/>
            <a:ext cx="3967976" cy="3160500"/>
          </a:xfrm>
          <a:prstGeom prst="rect">
            <a:avLst/>
          </a:prstGeom>
          <a:noFill/>
          <a:ln>
            <a:noFill/>
          </a:ln>
        </p:spPr>
      </p:pic>
      <p:sp>
        <p:nvSpPr>
          <p:cNvPr id="612" name="Google Shape;612;p67"/>
          <p:cNvSpPr txBox="1"/>
          <p:nvPr/>
        </p:nvSpPr>
        <p:spPr>
          <a:xfrm>
            <a:off x="451563" y="1153950"/>
            <a:ext cx="34335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dk1"/>
                </a:solidFill>
                <a:latin typeface="Commissioner"/>
                <a:ea typeface="Commissioner"/>
                <a:cs typeface="Commissioner"/>
                <a:sym typeface="Commissioner"/>
              </a:rPr>
              <a:t>Política </a:t>
            </a:r>
            <a:r>
              <a:rPr lang="en" sz="1800">
                <a:solidFill>
                  <a:schemeClr val="dk1"/>
                </a:solidFill>
                <a:latin typeface="Commissioner"/>
                <a:ea typeface="Commissioner"/>
                <a:cs typeface="Commissioner"/>
                <a:sym typeface="Commissioner"/>
              </a:rPr>
              <a:t>𝜋(𝑠)</a:t>
            </a:r>
            <a:r>
              <a:rPr lang="en" sz="1800">
                <a:solidFill>
                  <a:schemeClr val="dk1"/>
                </a:solidFill>
                <a:latin typeface="Commissioner"/>
                <a:ea typeface="Commissioner"/>
                <a:cs typeface="Commissioner"/>
                <a:sym typeface="Commissioner"/>
              </a:rPr>
              <a:t> </a:t>
            </a:r>
            <a:endParaRPr sz="1800">
              <a:solidFill>
                <a:schemeClr val="dk1"/>
              </a:solidFill>
              <a:latin typeface="Commissioner"/>
              <a:ea typeface="Commissioner"/>
              <a:cs typeface="Commissioner"/>
              <a:sym typeface="Commissioner"/>
            </a:endParaRPr>
          </a:p>
        </p:txBody>
      </p:sp>
      <p:sp>
        <p:nvSpPr>
          <p:cNvPr id="613" name="Google Shape;613;p67"/>
          <p:cNvSpPr txBox="1"/>
          <p:nvPr/>
        </p:nvSpPr>
        <p:spPr>
          <a:xfrm>
            <a:off x="5280563" y="1153950"/>
            <a:ext cx="34335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dk1"/>
                </a:solidFill>
                <a:latin typeface="Commissioner"/>
                <a:ea typeface="Commissioner"/>
                <a:cs typeface="Commissioner"/>
                <a:sym typeface="Commissioner"/>
              </a:rPr>
              <a:t>Función de valor 𝑣</a:t>
            </a:r>
            <a:r>
              <a:rPr lang="en" sz="1800">
                <a:solidFill>
                  <a:schemeClr val="dk1"/>
                </a:solidFill>
                <a:latin typeface="Commissioner"/>
                <a:ea typeface="Commissioner"/>
                <a:cs typeface="Commissioner"/>
                <a:sym typeface="Commissioner"/>
              </a:rPr>
              <a:t>(𝑠) </a:t>
            </a:r>
            <a:endParaRPr sz="1800">
              <a:solidFill>
                <a:schemeClr val="dk1"/>
              </a:solidFill>
              <a:latin typeface="Commissioner"/>
              <a:ea typeface="Commissioner"/>
              <a:cs typeface="Commissioner"/>
              <a:sym typeface="Commissione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8"/>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Categorías de RL</a:t>
            </a:r>
            <a:endParaRPr/>
          </a:p>
        </p:txBody>
      </p:sp>
      <p:sp>
        <p:nvSpPr>
          <p:cNvPr id="619" name="Google Shape;619;p68"/>
          <p:cNvSpPr txBox="1"/>
          <p:nvPr>
            <p:ph idx="7" type="subTitle"/>
          </p:nvPr>
        </p:nvSpPr>
        <p:spPr>
          <a:xfrm>
            <a:off x="1305931" y="2361252"/>
            <a:ext cx="2400300" cy="8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Posee la política de manera </a:t>
            </a:r>
            <a:r>
              <a:rPr lang="en"/>
              <a:t>implícita</a:t>
            </a:r>
            <a:r>
              <a:rPr lang="en"/>
              <a:t>, por medio del </a:t>
            </a:r>
            <a:r>
              <a:rPr b="1" lang="en"/>
              <a:t>value function</a:t>
            </a:r>
            <a:endParaRPr b="1"/>
          </a:p>
        </p:txBody>
      </p:sp>
      <p:sp>
        <p:nvSpPr>
          <p:cNvPr id="620" name="Google Shape;620;p68"/>
          <p:cNvSpPr txBox="1"/>
          <p:nvPr>
            <p:ph idx="8" type="subTitle"/>
          </p:nvPr>
        </p:nvSpPr>
        <p:spPr>
          <a:xfrm>
            <a:off x="1305931" y="1886450"/>
            <a:ext cx="24003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Value based</a:t>
            </a:r>
            <a:endParaRPr/>
          </a:p>
        </p:txBody>
      </p:sp>
      <p:sp>
        <p:nvSpPr>
          <p:cNvPr id="621" name="Google Shape;621;p68"/>
          <p:cNvSpPr txBox="1"/>
          <p:nvPr>
            <p:ph idx="9" type="subTitle"/>
          </p:nvPr>
        </p:nvSpPr>
        <p:spPr>
          <a:xfrm>
            <a:off x="5044069" y="2361252"/>
            <a:ext cx="2400300" cy="8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Posee una </a:t>
            </a:r>
            <a:r>
              <a:rPr b="1" lang="en"/>
              <a:t>política</a:t>
            </a:r>
            <a:r>
              <a:rPr lang="en"/>
              <a:t>, por lo que no necesita un value function.</a:t>
            </a:r>
            <a:endParaRPr/>
          </a:p>
        </p:txBody>
      </p:sp>
      <p:sp>
        <p:nvSpPr>
          <p:cNvPr id="622" name="Google Shape;622;p68"/>
          <p:cNvSpPr txBox="1"/>
          <p:nvPr>
            <p:ph idx="13" type="subTitle"/>
          </p:nvPr>
        </p:nvSpPr>
        <p:spPr>
          <a:xfrm>
            <a:off x="5044069" y="1886450"/>
            <a:ext cx="24003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Policy based</a:t>
            </a:r>
            <a:endParaRPr/>
          </a:p>
        </p:txBody>
      </p:sp>
      <p:sp>
        <p:nvSpPr>
          <p:cNvPr id="623" name="Google Shape;623;p68"/>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9"/>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Categorías de RL</a:t>
            </a:r>
            <a:endParaRPr/>
          </a:p>
        </p:txBody>
      </p:sp>
      <p:sp>
        <p:nvSpPr>
          <p:cNvPr id="629" name="Google Shape;629;p69"/>
          <p:cNvSpPr txBox="1"/>
          <p:nvPr>
            <p:ph idx="7" type="subTitle"/>
          </p:nvPr>
        </p:nvSpPr>
        <p:spPr>
          <a:xfrm>
            <a:off x="1305925" y="2361249"/>
            <a:ext cx="2400300" cy="12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Puede ser cualquiera de los anteriores y </a:t>
            </a:r>
            <a:r>
              <a:rPr b="1" lang="en"/>
              <a:t>posee un modelo del ambiente</a:t>
            </a:r>
            <a:r>
              <a:rPr lang="en"/>
              <a:t> para predecir lo que va a ocurrir.</a:t>
            </a:r>
            <a:endParaRPr b="1"/>
          </a:p>
        </p:txBody>
      </p:sp>
      <p:sp>
        <p:nvSpPr>
          <p:cNvPr id="630" name="Google Shape;630;p69"/>
          <p:cNvSpPr txBox="1"/>
          <p:nvPr>
            <p:ph idx="8" type="subTitle"/>
          </p:nvPr>
        </p:nvSpPr>
        <p:spPr>
          <a:xfrm>
            <a:off x="1305931" y="1886450"/>
            <a:ext cx="24003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 based</a:t>
            </a:r>
            <a:endParaRPr/>
          </a:p>
        </p:txBody>
      </p:sp>
      <p:sp>
        <p:nvSpPr>
          <p:cNvPr id="631" name="Google Shape;631;p69"/>
          <p:cNvSpPr txBox="1"/>
          <p:nvPr>
            <p:ph idx="9" type="subTitle"/>
          </p:nvPr>
        </p:nvSpPr>
        <p:spPr>
          <a:xfrm>
            <a:off x="5044075" y="2361250"/>
            <a:ext cx="2400300" cy="165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Puede ser cualquiera de los anteriores y </a:t>
            </a:r>
            <a:r>
              <a:rPr b="1" lang="en"/>
              <a:t>no posee un modelo del ambiente </a:t>
            </a:r>
            <a:r>
              <a:rPr lang="en"/>
              <a:t>para predecir lo que va a ocurrir, aprende </a:t>
            </a:r>
            <a:r>
              <a:rPr b="1" lang="en"/>
              <a:t>meramente por experiencias</a:t>
            </a:r>
            <a:r>
              <a:rPr lang="en"/>
              <a:t>.</a:t>
            </a:r>
            <a:endParaRPr/>
          </a:p>
          <a:p>
            <a:pPr indent="0" lvl="0" marL="0" rtl="0" algn="ctr">
              <a:spcBef>
                <a:spcPts val="0"/>
              </a:spcBef>
              <a:spcAft>
                <a:spcPts val="0"/>
              </a:spcAft>
              <a:buNone/>
            </a:pPr>
            <a:r>
              <a:t/>
            </a:r>
            <a:endParaRPr/>
          </a:p>
        </p:txBody>
      </p:sp>
      <p:sp>
        <p:nvSpPr>
          <p:cNvPr id="632" name="Google Shape;632;p69"/>
          <p:cNvSpPr txBox="1"/>
          <p:nvPr>
            <p:ph idx="13" type="subTitle"/>
          </p:nvPr>
        </p:nvSpPr>
        <p:spPr>
          <a:xfrm>
            <a:off x="5044069" y="1886450"/>
            <a:ext cx="24003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 free</a:t>
            </a:r>
            <a:endParaRPr/>
          </a:p>
        </p:txBody>
      </p:sp>
      <p:sp>
        <p:nvSpPr>
          <p:cNvPr id="633" name="Google Shape;633;p69"/>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70"/>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Dilemas</a:t>
            </a:r>
            <a:r>
              <a:rPr lang="en" sz="2800"/>
              <a:t> del Reinforcement Learning</a:t>
            </a:r>
            <a:endParaRPr sz="2800"/>
          </a:p>
        </p:txBody>
      </p:sp>
      <p:graphicFrame>
        <p:nvGraphicFramePr>
          <p:cNvPr id="639" name="Google Shape;639;p70"/>
          <p:cNvGraphicFramePr/>
          <p:nvPr/>
        </p:nvGraphicFramePr>
        <p:xfrm>
          <a:off x="1084638" y="1691525"/>
          <a:ext cx="3000000" cy="3000000"/>
        </p:xfrm>
        <a:graphic>
          <a:graphicData uri="http://schemas.openxmlformats.org/drawingml/2006/table">
            <a:tbl>
              <a:tblPr>
                <a:noFill/>
                <a:tableStyleId>{2629B171-FFE0-4E1D-9225-04AB5B793090}</a:tableStyleId>
              </a:tblPr>
              <a:tblGrid>
                <a:gridCol w="3405925"/>
                <a:gridCol w="3568800"/>
              </a:tblGrid>
              <a:tr h="514475">
                <a:tc>
                  <a:txBody>
                    <a:bodyPr/>
                    <a:lstStyle/>
                    <a:p>
                      <a:pPr indent="0" lvl="0" marL="0" rtl="0" algn="ctr">
                        <a:lnSpc>
                          <a:spcPct val="115000"/>
                        </a:lnSpc>
                        <a:spcBef>
                          <a:spcPts val="0"/>
                        </a:spcBef>
                        <a:spcAft>
                          <a:spcPts val="0"/>
                        </a:spcAft>
                        <a:buNone/>
                      </a:pPr>
                      <a:r>
                        <a:rPr lang="en" sz="2000">
                          <a:solidFill>
                            <a:schemeClr val="dk1"/>
                          </a:solidFill>
                          <a:latin typeface="Golos Text"/>
                          <a:ea typeface="Golos Text"/>
                          <a:cs typeface="Golos Text"/>
                          <a:sym typeface="Golos Text"/>
                        </a:rPr>
                        <a:t>Explotación</a:t>
                      </a:r>
                      <a:endParaRPr sz="2000">
                        <a:solidFill>
                          <a:schemeClr val="dk1"/>
                        </a:solidFill>
                        <a:latin typeface="Golos Text"/>
                        <a:ea typeface="Golos Text"/>
                        <a:cs typeface="Golos Text"/>
                        <a:sym typeface="Golos Tex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lang="en" sz="2000">
                          <a:solidFill>
                            <a:schemeClr val="dk1"/>
                          </a:solidFill>
                          <a:latin typeface="Golos Text"/>
                          <a:ea typeface="Golos Text"/>
                          <a:cs typeface="Golos Text"/>
                          <a:sym typeface="Golos Text"/>
                        </a:rPr>
                        <a:t>Exploración</a:t>
                      </a:r>
                      <a:endParaRPr sz="2000">
                        <a:solidFill>
                          <a:schemeClr val="dk1"/>
                        </a:solidFill>
                        <a:latin typeface="Golos Text"/>
                        <a:ea typeface="Golos Text"/>
                        <a:cs typeface="Golos Text"/>
                        <a:sym typeface="Golos Tex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r>
              <a:tr h="696375">
                <a:tc>
                  <a:txBody>
                    <a:bodyPr/>
                    <a:lstStyle/>
                    <a:p>
                      <a:pPr indent="-146050" lvl="0" marL="342900" rtl="0" algn="just">
                        <a:lnSpc>
                          <a:spcPct val="115000"/>
                        </a:lnSpc>
                        <a:spcBef>
                          <a:spcPts val="0"/>
                        </a:spcBef>
                        <a:spcAft>
                          <a:spcPts val="0"/>
                        </a:spcAft>
                        <a:buClr>
                          <a:schemeClr val="dk1"/>
                        </a:buClr>
                        <a:buSzPts val="1400"/>
                        <a:buFont typeface="Commissioner"/>
                        <a:buChar char="ー"/>
                      </a:pPr>
                      <a:r>
                        <a:rPr lang="en">
                          <a:solidFill>
                            <a:schemeClr val="dk1"/>
                          </a:solidFill>
                          <a:latin typeface="Commissioner"/>
                          <a:ea typeface="Commissioner"/>
                          <a:cs typeface="Commissioner"/>
                          <a:sym typeface="Commissioner"/>
                        </a:rPr>
                        <a:t>Agente intenta maximizar con la información que tiene.</a:t>
                      </a:r>
                      <a:endParaRPr>
                        <a:solidFill>
                          <a:schemeClr val="dk1"/>
                        </a:solidFill>
                        <a:latin typeface="Commissioner"/>
                        <a:ea typeface="Commissioner"/>
                        <a:cs typeface="Commissioner"/>
                        <a:sym typeface="Commissioner"/>
                      </a:endParaRPr>
                    </a:p>
                    <a:p>
                      <a:pPr indent="-146050" lvl="0" marL="342900" rtl="0" algn="just">
                        <a:lnSpc>
                          <a:spcPct val="115000"/>
                        </a:lnSpc>
                        <a:spcBef>
                          <a:spcPts val="1000"/>
                        </a:spcBef>
                        <a:spcAft>
                          <a:spcPts val="1000"/>
                        </a:spcAft>
                        <a:buClr>
                          <a:schemeClr val="dk1"/>
                        </a:buClr>
                        <a:buSzPts val="1400"/>
                        <a:buFont typeface="Commissioner"/>
                        <a:buChar char="ー"/>
                      </a:pPr>
                      <a:r>
                        <a:rPr lang="en">
                          <a:solidFill>
                            <a:schemeClr val="dk1"/>
                          </a:solidFill>
                          <a:latin typeface="Commissioner"/>
                          <a:ea typeface="Commissioner"/>
                          <a:cs typeface="Commissioner"/>
                          <a:sym typeface="Commissioner"/>
                        </a:rPr>
                        <a:t>Para maximizar la recompensa, el agente debe preferir las acciones que ya conoce que son productivas haciendo resultados.</a:t>
                      </a:r>
                      <a:endParaRPr>
                        <a:solidFill>
                          <a:schemeClr val="dk1"/>
                        </a:solidFill>
                        <a:latin typeface="Commissioner"/>
                        <a:ea typeface="Commissioner"/>
                        <a:cs typeface="Commissioner"/>
                        <a:sym typeface="Commissioner"/>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146050" lvl="0" marL="342900" rtl="0" algn="l">
                        <a:lnSpc>
                          <a:spcPct val="115000"/>
                        </a:lnSpc>
                        <a:spcBef>
                          <a:spcPts val="0"/>
                        </a:spcBef>
                        <a:spcAft>
                          <a:spcPts val="0"/>
                        </a:spcAft>
                        <a:buClr>
                          <a:schemeClr val="dk1"/>
                        </a:buClr>
                        <a:buSzPts val="1400"/>
                        <a:buFont typeface="Commissioner"/>
                        <a:buChar char="ー"/>
                      </a:pPr>
                      <a:r>
                        <a:rPr lang="en">
                          <a:solidFill>
                            <a:schemeClr val="dk1"/>
                          </a:solidFill>
                          <a:latin typeface="Commissioner"/>
                          <a:ea typeface="Commissioner"/>
                          <a:cs typeface="Commissioner"/>
                          <a:sym typeface="Commissioner"/>
                        </a:rPr>
                        <a:t>Agente intenta explorar nuevas opciones.</a:t>
                      </a:r>
                      <a:endParaRPr>
                        <a:solidFill>
                          <a:schemeClr val="dk1"/>
                        </a:solidFill>
                        <a:latin typeface="Commissioner"/>
                        <a:ea typeface="Commissioner"/>
                        <a:cs typeface="Commissioner"/>
                        <a:sym typeface="Commissioner"/>
                      </a:endParaRPr>
                    </a:p>
                    <a:p>
                      <a:pPr indent="-146050" lvl="0" marL="342900" rtl="0" algn="l">
                        <a:lnSpc>
                          <a:spcPct val="115000"/>
                        </a:lnSpc>
                        <a:spcBef>
                          <a:spcPts val="1000"/>
                        </a:spcBef>
                        <a:spcAft>
                          <a:spcPts val="1000"/>
                        </a:spcAft>
                        <a:buClr>
                          <a:schemeClr val="dk1"/>
                        </a:buClr>
                        <a:buSzPts val="1400"/>
                        <a:buFont typeface="Commissioner"/>
                        <a:buChar char="ー"/>
                      </a:pPr>
                      <a:r>
                        <a:rPr lang="en">
                          <a:solidFill>
                            <a:schemeClr val="dk1"/>
                          </a:solidFill>
                          <a:latin typeface="Commissioner"/>
                          <a:ea typeface="Commissioner"/>
                          <a:cs typeface="Commissioner"/>
                          <a:sym typeface="Commissioner"/>
                        </a:rPr>
                        <a:t>Para maximizar recompensa, debe probar nuevas a ver si existe alguna mejor.</a:t>
                      </a:r>
                      <a:endParaRPr>
                        <a:solidFill>
                          <a:schemeClr val="dk1"/>
                        </a:solidFill>
                        <a:latin typeface="Commissioner"/>
                        <a:ea typeface="Commissioner"/>
                        <a:cs typeface="Commissioner"/>
                        <a:sym typeface="Commissioner"/>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640" name="Google Shape;640;p70"/>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grpSp>
        <p:nvGrpSpPr>
          <p:cNvPr id="645" name="Google Shape;645;p71"/>
          <p:cNvGrpSpPr/>
          <p:nvPr/>
        </p:nvGrpSpPr>
        <p:grpSpPr>
          <a:xfrm>
            <a:off x="6670200" y="0"/>
            <a:ext cx="2473800" cy="4131000"/>
            <a:chOff x="6670200" y="0"/>
            <a:chExt cx="2473800" cy="4131000"/>
          </a:xfrm>
        </p:grpSpPr>
        <p:sp>
          <p:nvSpPr>
            <p:cNvPr id="646" name="Google Shape;646;p71"/>
            <p:cNvSpPr/>
            <p:nvPr/>
          </p:nvSpPr>
          <p:spPr>
            <a:xfrm flipH="1">
              <a:off x="6670200" y="1012500"/>
              <a:ext cx="2473800" cy="870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7" name="Google Shape;647;p71"/>
            <p:cNvCxnSpPr/>
            <p:nvPr/>
          </p:nvCxnSpPr>
          <p:spPr>
            <a:xfrm rot="10800000">
              <a:off x="8432750" y="0"/>
              <a:ext cx="0" cy="4131000"/>
            </a:xfrm>
            <a:prstGeom prst="straightConnector1">
              <a:avLst/>
            </a:prstGeom>
            <a:noFill/>
            <a:ln cap="flat" cmpd="sng" w="9525">
              <a:solidFill>
                <a:schemeClr val="dk1"/>
              </a:solidFill>
              <a:prstDash val="solid"/>
              <a:round/>
              <a:headEnd len="med" w="med" type="none"/>
              <a:tailEnd len="med" w="med" type="none"/>
            </a:ln>
          </p:spPr>
        </p:cxnSp>
      </p:grpSp>
      <p:sp>
        <p:nvSpPr>
          <p:cNvPr id="648" name="Google Shape;648;p71"/>
          <p:cNvSpPr txBox="1"/>
          <p:nvPr>
            <p:ph type="title"/>
          </p:nvPr>
        </p:nvSpPr>
        <p:spPr>
          <a:xfrm flipH="1">
            <a:off x="4426725" y="2036300"/>
            <a:ext cx="3205200" cy="147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Algoritmos</a:t>
            </a:r>
            <a:endParaRPr/>
          </a:p>
        </p:txBody>
      </p:sp>
      <p:sp>
        <p:nvSpPr>
          <p:cNvPr id="649" name="Google Shape;649;p71"/>
          <p:cNvSpPr txBox="1"/>
          <p:nvPr>
            <p:ph idx="2" type="title"/>
          </p:nvPr>
        </p:nvSpPr>
        <p:spPr>
          <a:xfrm flipH="1">
            <a:off x="6555825" y="1012500"/>
            <a:ext cx="1076100" cy="870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650" name="Google Shape;650;p71"/>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2"/>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Q-Learning</a:t>
            </a:r>
            <a:endParaRPr/>
          </a:p>
        </p:txBody>
      </p:sp>
      <p:sp>
        <p:nvSpPr>
          <p:cNvPr id="656" name="Google Shape;656;p72"/>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7" name="Google Shape;657;p72"/>
          <p:cNvSpPr txBox="1"/>
          <p:nvPr/>
        </p:nvSpPr>
        <p:spPr>
          <a:xfrm>
            <a:off x="2071050" y="1462725"/>
            <a:ext cx="5001900" cy="538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2300">
                <a:solidFill>
                  <a:schemeClr val="dk1"/>
                </a:solidFill>
                <a:latin typeface="Commissioner"/>
                <a:ea typeface="Commissioner"/>
                <a:cs typeface="Commissioner"/>
                <a:sym typeface="Commissioner"/>
              </a:rPr>
              <a:t>¿A qué les suena la Q en el nombre?</a:t>
            </a:r>
            <a:endParaRPr sz="2300">
              <a:solidFill>
                <a:schemeClr val="dk1"/>
              </a:solidFill>
              <a:latin typeface="Commissioner"/>
              <a:ea typeface="Commissioner"/>
              <a:cs typeface="Commissioner"/>
              <a:sym typeface="Commissioner"/>
            </a:endParaRPr>
          </a:p>
        </p:txBody>
      </p:sp>
      <p:pic>
        <p:nvPicPr>
          <p:cNvPr id="658" name="Google Shape;658;p72"/>
          <p:cNvPicPr preferRelativeResize="0"/>
          <p:nvPr/>
        </p:nvPicPr>
        <p:blipFill>
          <a:blip r:embed="rId3">
            <a:alphaModFix/>
          </a:blip>
          <a:stretch>
            <a:fillRect/>
          </a:stretch>
        </p:blipFill>
        <p:spPr>
          <a:xfrm>
            <a:off x="1918050" y="2564075"/>
            <a:ext cx="5307902" cy="973525"/>
          </a:xfrm>
          <a:prstGeom prst="rect">
            <a:avLst/>
          </a:prstGeom>
          <a:noFill/>
          <a:ln>
            <a:noFill/>
          </a:ln>
        </p:spPr>
      </p:pic>
      <p:sp>
        <p:nvSpPr>
          <p:cNvPr id="659" name="Google Shape;659;p72"/>
          <p:cNvSpPr txBox="1"/>
          <p:nvPr/>
        </p:nvSpPr>
        <p:spPr>
          <a:xfrm>
            <a:off x="2071050" y="3645850"/>
            <a:ext cx="5001900" cy="115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300">
                <a:solidFill>
                  <a:schemeClr val="dk1"/>
                </a:solidFill>
                <a:latin typeface="Commissioner"/>
                <a:ea typeface="Commissioner"/>
                <a:cs typeface="Commissioner"/>
                <a:sym typeface="Commissioner"/>
              </a:rPr>
              <a:t>Queremos </a:t>
            </a:r>
            <a:r>
              <a:rPr b="1" lang="en" sz="2300">
                <a:solidFill>
                  <a:schemeClr val="dk1"/>
                </a:solidFill>
                <a:latin typeface="Commissioner"/>
                <a:ea typeface="Commissioner"/>
                <a:cs typeface="Commissioner"/>
                <a:sym typeface="Commissioner"/>
              </a:rPr>
              <a:t>aprender </a:t>
            </a:r>
            <a:r>
              <a:rPr lang="en" sz="2300">
                <a:solidFill>
                  <a:schemeClr val="dk1"/>
                </a:solidFill>
                <a:latin typeface="Commissioner"/>
                <a:ea typeface="Commissioner"/>
                <a:cs typeface="Commissioner"/>
                <a:sym typeface="Commissioner"/>
              </a:rPr>
              <a:t>la función Q</a:t>
            </a:r>
            <a:endParaRPr sz="2300">
              <a:solidFill>
                <a:schemeClr val="dk1"/>
              </a:solidFill>
              <a:latin typeface="Commissioner"/>
              <a:ea typeface="Commissioner"/>
              <a:cs typeface="Commissioner"/>
              <a:sym typeface="Commissioner"/>
            </a:endParaRPr>
          </a:p>
          <a:p>
            <a:pPr indent="0" lvl="0" marL="0" rtl="0" algn="ctr">
              <a:lnSpc>
                <a:spcPct val="115000"/>
              </a:lnSpc>
              <a:spcBef>
                <a:spcPts val="1600"/>
              </a:spcBef>
              <a:spcAft>
                <a:spcPts val="1600"/>
              </a:spcAft>
              <a:buNone/>
            </a:pPr>
            <a:r>
              <a:t/>
            </a:r>
            <a:endParaRPr b="1" sz="2300">
              <a:solidFill>
                <a:schemeClr val="dk1"/>
              </a:solidFill>
              <a:latin typeface="Commissioner"/>
              <a:ea typeface="Commissioner"/>
              <a:cs typeface="Commissioner"/>
              <a:sym typeface="Commissioner"/>
            </a:endParaRPr>
          </a:p>
        </p:txBody>
      </p:sp>
      <p:sp>
        <p:nvSpPr>
          <p:cNvPr id="660" name="Google Shape;660;p72"/>
          <p:cNvSpPr txBox="1"/>
          <p:nvPr/>
        </p:nvSpPr>
        <p:spPr>
          <a:xfrm>
            <a:off x="584675" y="4187425"/>
            <a:ext cx="7974600" cy="538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2300">
                <a:solidFill>
                  <a:schemeClr val="dk1"/>
                </a:solidFill>
                <a:latin typeface="Commissioner"/>
                <a:ea typeface="Commissioner"/>
                <a:cs typeface="Commissioner"/>
                <a:sym typeface="Commissioner"/>
              </a:rPr>
              <a:t>Tenemos un algoritmo </a:t>
            </a:r>
            <a:r>
              <a:rPr b="1" lang="en" sz="2300">
                <a:solidFill>
                  <a:schemeClr val="dk1"/>
                </a:solidFill>
                <a:latin typeface="Commissioner"/>
                <a:ea typeface="Commissioner"/>
                <a:cs typeface="Commissioner"/>
                <a:sym typeface="Commissioner"/>
              </a:rPr>
              <a:t>value based </a:t>
            </a:r>
            <a:r>
              <a:rPr lang="en" sz="2300">
                <a:solidFill>
                  <a:schemeClr val="dk1"/>
                </a:solidFill>
                <a:latin typeface="Commissioner"/>
                <a:ea typeface="Commissioner"/>
                <a:cs typeface="Commissioner"/>
                <a:sym typeface="Commissioner"/>
              </a:rPr>
              <a:t>y </a:t>
            </a:r>
            <a:r>
              <a:rPr b="1" lang="en" sz="2300">
                <a:solidFill>
                  <a:schemeClr val="dk1"/>
                </a:solidFill>
                <a:latin typeface="Commissioner"/>
                <a:ea typeface="Commissioner"/>
                <a:cs typeface="Commissioner"/>
                <a:sym typeface="Commissioner"/>
              </a:rPr>
              <a:t>model free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3"/>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 función Q en acción</a:t>
            </a:r>
            <a:endParaRPr/>
          </a:p>
        </p:txBody>
      </p:sp>
      <p:sp>
        <p:nvSpPr>
          <p:cNvPr id="666" name="Google Shape;666;p73"/>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7" name="Google Shape;667;p73"/>
          <p:cNvPicPr preferRelativeResize="0"/>
          <p:nvPr/>
        </p:nvPicPr>
        <p:blipFill>
          <a:blip r:embed="rId3">
            <a:alphaModFix/>
          </a:blip>
          <a:stretch>
            <a:fillRect/>
          </a:stretch>
        </p:blipFill>
        <p:spPr>
          <a:xfrm>
            <a:off x="1918025" y="2403912"/>
            <a:ext cx="5307902" cy="973525"/>
          </a:xfrm>
          <a:prstGeom prst="rect">
            <a:avLst/>
          </a:prstGeom>
          <a:noFill/>
          <a:ln>
            <a:noFill/>
          </a:ln>
        </p:spPr>
      </p:pic>
      <p:pic>
        <p:nvPicPr>
          <p:cNvPr id="668" name="Google Shape;668;p73"/>
          <p:cNvPicPr preferRelativeResize="0"/>
          <p:nvPr/>
        </p:nvPicPr>
        <p:blipFill>
          <a:blip r:embed="rId4">
            <a:alphaModFix/>
          </a:blip>
          <a:stretch>
            <a:fillRect/>
          </a:stretch>
        </p:blipFill>
        <p:spPr>
          <a:xfrm>
            <a:off x="1534575" y="1643200"/>
            <a:ext cx="5627851" cy="3030400"/>
          </a:xfrm>
          <a:prstGeom prst="rect">
            <a:avLst/>
          </a:prstGeom>
          <a:noFill/>
          <a:ln>
            <a:noFill/>
          </a:ln>
        </p:spPr>
      </p:pic>
      <p:sp>
        <p:nvSpPr>
          <p:cNvPr id="669" name="Google Shape;669;p73"/>
          <p:cNvSpPr txBox="1"/>
          <p:nvPr/>
        </p:nvSpPr>
        <p:spPr>
          <a:xfrm>
            <a:off x="2224050" y="1062475"/>
            <a:ext cx="5001900" cy="538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2300">
                <a:solidFill>
                  <a:schemeClr val="dk1"/>
                </a:solidFill>
                <a:latin typeface="Commissioner"/>
                <a:ea typeface="Commissioner"/>
                <a:cs typeface="Commissioner"/>
                <a:sym typeface="Commissioner"/>
              </a:rPr>
              <a:t>Q Table</a:t>
            </a:r>
            <a:endParaRPr sz="2300">
              <a:solidFill>
                <a:schemeClr val="dk1"/>
              </a:solidFill>
              <a:latin typeface="Commissioner"/>
              <a:ea typeface="Commissioner"/>
              <a:cs typeface="Commissioner"/>
              <a:sym typeface="Commission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4"/>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 Q-Learning utiliza dos políticas</a:t>
            </a:r>
            <a:endParaRPr/>
          </a:p>
        </p:txBody>
      </p:sp>
      <p:sp>
        <p:nvSpPr>
          <p:cNvPr id="675" name="Google Shape;675;p74"/>
          <p:cNvSpPr txBox="1"/>
          <p:nvPr>
            <p:ph idx="7" type="subTitle"/>
          </p:nvPr>
        </p:nvSpPr>
        <p:spPr>
          <a:xfrm>
            <a:off x="1166231" y="2361252"/>
            <a:ext cx="2400300" cy="8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Política para </a:t>
            </a:r>
            <a:r>
              <a:rPr b="1" lang="en"/>
              <a:t>explorar el ambiente.</a:t>
            </a:r>
            <a:endParaRPr/>
          </a:p>
        </p:txBody>
      </p:sp>
      <p:sp>
        <p:nvSpPr>
          <p:cNvPr id="676" name="Google Shape;676;p74"/>
          <p:cNvSpPr txBox="1"/>
          <p:nvPr>
            <p:ph idx="8" type="subTitle"/>
          </p:nvPr>
        </p:nvSpPr>
        <p:spPr>
          <a:xfrm>
            <a:off x="1166231" y="1886450"/>
            <a:ext cx="24003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Behavior Policy</a:t>
            </a:r>
            <a:endParaRPr b="1"/>
          </a:p>
        </p:txBody>
      </p:sp>
      <p:sp>
        <p:nvSpPr>
          <p:cNvPr id="677" name="Google Shape;677;p74"/>
          <p:cNvSpPr txBox="1"/>
          <p:nvPr>
            <p:ph idx="9" type="subTitle"/>
          </p:nvPr>
        </p:nvSpPr>
        <p:spPr>
          <a:xfrm>
            <a:off x="5194300" y="2085500"/>
            <a:ext cx="3033300" cy="19221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SzPts val="1500"/>
              <a:buAutoNum type="arabicPeriod"/>
            </a:pPr>
            <a:r>
              <a:rPr lang="en" sz="1500"/>
              <a:t>Utilizada para la toma de decisiones.</a:t>
            </a:r>
            <a:endParaRPr sz="1500"/>
          </a:p>
          <a:p>
            <a:pPr indent="-323850" lvl="0" marL="457200" rtl="0" algn="just">
              <a:spcBef>
                <a:spcPts val="0"/>
              </a:spcBef>
              <a:spcAft>
                <a:spcPts val="0"/>
              </a:spcAft>
              <a:buSzPts val="1500"/>
              <a:buAutoNum type="arabicPeriod"/>
            </a:pPr>
            <a:r>
              <a:rPr lang="en" sz="1500"/>
              <a:t>Guardada implícitamente en el </a:t>
            </a:r>
            <a:r>
              <a:rPr b="1" lang="en" sz="1500"/>
              <a:t>Q Table.</a:t>
            </a:r>
            <a:endParaRPr b="1" sz="1500"/>
          </a:p>
        </p:txBody>
      </p:sp>
      <p:sp>
        <p:nvSpPr>
          <p:cNvPr id="678" name="Google Shape;678;p74"/>
          <p:cNvSpPr txBox="1"/>
          <p:nvPr>
            <p:ph idx="13" type="subTitle"/>
          </p:nvPr>
        </p:nvSpPr>
        <p:spPr>
          <a:xfrm>
            <a:off x="5513969" y="1610700"/>
            <a:ext cx="24003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Target Policy</a:t>
            </a:r>
            <a:endParaRPr b="1"/>
          </a:p>
        </p:txBody>
      </p:sp>
      <p:sp>
        <p:nvSpPr>
          <p:cNvPr id="679" name="Google Shape;679;p74"/>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75"/>
          <p:cNvSpPr txBox="1"/>
          <p:nvPr>
            <p:ph type="title"/>
          </p:nvPr>
        </p:nvSpPr>
        <p:spPr>
          <a:xfrm>
            <a:off x="713250" y="255725"/>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Diagrama del aprendizaje del algoritmo</a:t>
            </a:r>
            <a:endParaRPr/>
          </a:p>
        </p:txBody>
      </p:sp>
      <p:sp>
        <p:nvSpPr>
          <p:cNvPr id="685" name="Google Shape;685;p75"/>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86" name="Google Shape;686;p75"/>
          <p:cNvPicPr preferRelativeResize="0"/>
          <p:nvPr/>
        </p:nvPicPr>
        <p:blipFill rotWithShape="1">
          <a:blip r:embed="rId3">
            <a:alphaModFix/>
          </a:blip>
          <a:srcRect b="0" l="3122" r="5835" t="0"/>
          <a:stretch/>
        </p:blipFill>
        <p:spPr>
          <a:xfrm>
            <a:off x="2685800" y="857500"/>
            <a:ext cx="3772399" cy="3818150"/>
          </a:xfrm>
          <a:prstGeom prst="rect">
            <a:avLst/>
          </a:prstGeom>
          <a:noFill/>
          <a:ln>
            <a:noFill/>
          </a:ln>
        </p:spPr>
      </p:pic>
      <p:sp>
        <p:nvSpPr>
          <p:cNvPr id="687" name="Google Shape;687;p75"/>
          <p:cNvSpPr/>
          <p:nvPr/>
        </p:nvSpPr>
        <p:spPr>
          <a:xfrm rot="10800000">
            <a:off x="6498825" y="4017525"/>
            <a:ext cx="960300" cy="549900"/>
          </a:xfrm>
          <a:prstGeom prst="rightArrow">
            <a:avLst>
              <a:gd fmla="val 50000" name="adj1"/>
              <a:gd fmla="val 50000" name="adj2"/>
            </a:avLst>
          </a:prstGeom>
          <a:solidFill>
            <a:srgbClr val="FF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mmissioner"/>
              <a:ea typeface="Commissioner"/>
              <a:cs typeface="Commissioner"/>
              <a:sym typeface="Commission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0"/>
          <p:cNvSpPr/>
          <p:nvPr/>
        </p:nvSpPr>
        <p:spPr>
          <a:xfrm>
            <a:off x="5045480" y="1451000"/>
            <a:ext cx="852900" cy="3692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40"/>
          <p:cNvGrpSpPr/>
          <p:nvPr/>
        </p:nvGrpSpPr>
        <p:grpSpPr>
          <a:xfrm>
            <a:off x="0" y="1451000"/>
            <a:ext cx="4108200" cy="3692400"/>
            <a:chOff x="0" y="1451000"/>
            <a:chExt cx="4108200" cy="3692400"/>
          </a:xfrm>
        </p:grpSpPr>
        <p:sp>
          <p:nvSpPr>
            <p:cNvPr id="349" name="Google Shape;349;p40"/>
            <p:cNvSpPr/>
            <p:nvPr/>
          </p:nvSpPr>
          <p:spPr>
            <a:xfrm>
              <a:off x="1005300" y="1451000"/>
              <a:ext cx="852900" cy="3692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0" name="Google Shape;350;p40"/>
            <p:cNvCxnSpPr/>
            <p:nvPr/>
          </p:nvCxnSpPr>
          <p:spPr>
            <a:xfrm>
              <a:off x="0" y="4797575"/>
              <a:ext cx="4108200" cy="0"/>
            </a:xfrm>
            <a:prstGeom prst="straightConnector1">
              <a:avLst/>
            </a:prstGeom>
            <a:noFill/>
            <a:ln cap="flat" cmpd="sng" w="9525">
              <a:solidFill>
                <a:schemeClr val="dk1"/>
              </a:solidFill>
              <a:prstDash val="solid"/>
              <a:round/>
              <a:headEnd len="med" w="med" type="none"/>
              <a:tailEnd len="med" w="med" type="none"/>
            </a:ln>
          </p:spPr>
        </p:cxnSp>
      </p:grpSp>
      <p:sp>
        <p:nvSpPr>
          <p:cNvPr id="351" name="Google Shape;351;p40"/>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Contenidos de la sesión</a:t>
            </a:r>
            <a:endParaRPr sz="3100"/>
          </a:p>
        </p:txBody>
      </p:sp>
      <p:sp>
        <p:nvSpPr>
          <p:cNvPr id="352" name="Google Shape;352;p40"/>
          <p:cNvSpPr txBox="1"/>
          <p:nvPr>
            <p:ph idx="2" type="subTitle"/>
          </p:nvPr>
        </p:nvSpPr>
        <p:spPr>
          <a:xfrm>
            <a:off x="1936100" y="1675075"/>
            <a:ext cx="22887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Teoría</a:t>
            </a:r>
            <a:endParaRPr/>
          </a:p>
        </p:txBody>
      </p:sp>
      <p:sp>
        <p:nvSpPr>
          <p:cNvPr id="353" name="Google Shape;353;p40"/>
          <p:cNvSpPr txBox="1"/>
          <p:nvPr>
            <p:ph idx="3" type="title"/>
          </p:nvPr>
        </p:nvSpPr>
        <p:spPr>
          <a:xfrm>
            <a:off x="993600" y="1483400"/>
            <a:ext cx="876300" cy="115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54" name="Google Shape;354;p40"/>
          <p:cNvSpPr txBox="1"/>
          <p:nvPr>
            <p:ph idx="5" type="subTitle"/>
          </p:nvPr>
        </p:nvSpPr>
        <p:spPr>
          <a:xfrm>
            <a:off x="1936100" y="3866450"/>
            <a:ext cx="22887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Aplicaciones</a:t>
            </a:r>
            <a:endParaRPr/>
          </a:p>
        </p:txBody>
      </p:sp>
      <p:sp>
        <p:nvSpPr>
          <p:cNvPr id="355" name="Google Shape;355;p40"/>
          <p:cNvSpPr txBox="1"/>
          <p:nvPr>
            <p:ph idx="6" type="title"/>
          </p:nvPr>
        </p:nvSpPr>
        <p:spPr>
          <a:xfrm>
            <a:off x="993600" y="3673162"/>
            <a:ext cx="876300" cy="115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56" name="Google Shape;356;p40"/>
          <p:cNvSpPr txBox="1"/>
          <p:nvPr>
            <p:ph idx="8" type="subTitle"/>
          </p:nvPr>
        </p:nvSpPr>
        <p:spPr>
          <a:xfrm>
            <a:off x="5969576" y="1675075"/>
            <a:ext cx="26919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Recomendaciones</a:t>
            </a:r>
            <a:endParaRPr/>
          </a:p>
        </p:txBody>
      </p:sp>
      <p:sp>
        <p:nvSpPr>
          <p:cNvPr id="357" name="Google Shape;357;p40"/>
          <p:cNvSpPr txBox="1"/>
          <p:nvPr>
            <p:ph idx="9" type="title"/>
          </p:nvPr>
        </p:nvSpPr>
        <p:spPr>
          <a:xfrm>
            <a:off x="5033780" y="1483400"/>
            <a:ext cx="876300" cy="115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58" name="Google Shape;358;p40"/>
          <p:cNvSpPr txBox="1"/>
          <p:nvPr>
            <p:ph idx="14" type="subTitle"/>
          </p:nvPr>
        </p:nvSpPr>
        <p:spPr>
          <a:xfrm>
            <a:off x="5969576" y="2754575"/>
            <a:ext cx="26919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Ejercicio práctico</a:t>
            </a:r>
            <a:endParaRPr/>
          </a:p>
        </p:txBody>
      </p:sp>
      <p:sp>
        <p:nvSpPr>
          <p:cNvPr id="359" name="Google Shape;359;p40"/>
          <p:cNvSpPr txBox="1"/>
          <p:nvPr>
            <p:ph idx="15" type="title"/>
          </p:nvPr>
        </p:nvSpPr>
        <p:spPr>
          <a:xfrm>
            <a:off x="5033780" y="2562912"/>
            <a:ext cx="876300" cy="115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60" name="Google Shape;360;p40"/>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1" name="Google Shape;361;p40"/>
          <p:cNvSpPr txBox="1"/>
          <p:nvPr>
            <p:ph idx="8" type="subTitle"/>
          </p:nvPr>
        </p:nvSpPr>
        <p:spPr>
          <a:xfrm>
            <a:off x="1929395" y="2754575"/>
            <a:ext cx="2288700" cy="8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Algoritmos</a:t>
            </a:r>
            <a:endParaRPr/>
          </a:p>
        </p:txBody>
      </p:sp>
      <p:sp>
        <p:nvSpPr>
          <p:cNvPr id="362" name="Google Shape;362;p40"/>
          <p:cNvSpPr txBox="1"/>
          <p:nvPr>
            <p:ph idx="9" type="title"/>
          </p:nvPr>
        </p:nvSpPr>
        <p:spPr>
          <a:xfrm>
            <a:off x="993605" y="2562900"/>
            <a:ext cx="876300" cy="115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76"/>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Q-Learning</a:t>
            </a:r>
            <a:endParaRPr/>
          </a:p>
        </p:txBody>
      </p:sp>
      <p:sp>
        <p:nvSpPr>
          <p:cNvPr id="693" name="Google Shape;693;p76"/>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4" name="Google Shape;694;p76"/>
          <p:cNvSpPr txBox="1"/>
          <p:nvPr/>
        </p:nvSpPr>
        <p:spPr>
          <a:xfrm>
            <a:off x="2071050" y="1462725"/>
            <a:ext cx="5001900" cy="538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2300">
                <a:solidFill>
                  <a:schemeClr val="dk1"/>
                </a:solidFill>
                <a:latin typeface="Commissioner"/>
                <a:ea typeface="Commissioner"/>
                <a:cs typeface="Commissioner"/>
                <a:sym typeface="Commissioner"/>
              </a:rPr>
              <a:t>¿Cuál es un </a:t>
            </a:r>
            <a:r>
              <a:rPr b="1" lang="en" sz="2300">
                <a:solidFill>
                  <a:schemeClr val="dk1"/>
                </a:solidFill>
                <a:latin typeface="Commissioner"/>
                <a:ea typeface="Commissioner"/>
                <a:cs typeface="Commissioner"/>
                <a:sym typeface="Commissioner"/>
              </a:rPr>
              <a:t>gran problema</a:t>
            </a:r>
            <a:r>
              <a:rPr lang="en" sz="2300">
                <a:solidFill>
                  <a:schemeClr val="dk1"/>
                </a:solidFill>
                <a:latin typeface="Commissioner"/>
                <a:ea typeface="Commissioner"/>
                <a:cs typeface="Commissioner"/>
                <a:sym typeface="Commissioner"/>
              </a:rPr>
              <a:t>?</a:t>
            </a:r>
            <a:endParaRPr sz="2300">
              <a:solidFill>
                <a:schemeClr val="dk1"/>
              </a:solidFill>
              <a:latin typeface="Commissioner"/>
              <a:ea typeface="Commissioner"/>
              <a:cs typeface="Commissioner"/>
              <a:sym typeface="Commissioner"/>
            </a:endParaRPr>
          </a:p>
        </p:txBody>
      </p:sp>
      <p:sp>
        <p:nvSpPr>
          <p:cNvPr id="695" name="Google Shape;695;p76"/>
          <p:cNvSpPr txBox="1"/>
          <p:nvPr/>
        </p:nvSpPr>
        <p:spPr>
          <a:xfrm>
            <a:off x="2071050" y="2265825"/>
            <a:ext cx="5001900" cy="945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2300">
                <a:solidFill>
                  <a:schemeClr val="dk1"/>
                </a:solidFill>
                <a:latin typeface="Commissioner"/>
                <a:ea typeface="Commissioner"/>
                <a:cs typeface="Commissioner"/>
                <a:sym typeface="Commissioner"/>
              </a:rPr>
              <a:t>¡Hay que </a:t>
            </a:r>
            <a:r>
              <a:rPr b="1" lang="en" sz="2300">
                <a:solidFill>
                  <a:schemeClr val="dk1"/>
                </a:solidFill>
                <a:latin typeface="Commissioner"/>
                <a:ea typeface="Commissioner"/>
                <a:cs typeface="Commissioner"/>
                <a:sym typeface="Commissioner"/>
              </a:rPr>
              <a:t>guardar la tabla en memoria!</a:t>
            </a:r>
            <a:endParaRPr sz="2300">
              <a:solidFill>
                <a:schemeClr val="dk1"/>
              </a:solidFill>
              <a:latin typeface="Commissioner"/>
              <a:ea typeface="Commissioner"/>
              <a:cs typeface="Commissioner"/>
              <a:sym typeface="Commissioner"/>
            </a:endParaRPr>
          </a:p>
        </p:txBody>
      </p:sp>
      <p:sp>
        <p:nvSpPr>
          <p:cNvPr id="696" name="Google Shape;696;p76"/>
          <p:cNvSpPr txBox="1"/>
          <p:nvPr/>
        </p:nvSpPr>
        <p:spPr>
          <a:xfrm>
            <a:off x="2071050" y="3403975"/>
            <a:ext cx="5001900" cy="1353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2300">
                <a:solidFill>
                  <a:schemeClr val="dk1"/>
                </a:solidFill>
                <a:latin typeface="Commissioner"/>
                <a:ea typeface="Commissioner"/>
                <a:cs typeface="Commissioner"/>
                <a:sym typeface="Commissioner"/>
              </a:rPr>
              <a:t>Entre más crece la complejidad de nuestro problema también lo hace la tabla.</a:t>
            </a:r>
            <a:endParaRPr sz="2300">
              <a:solidFill>
                <a:schemeClr val="dk1"/>
              </a:solidFill>
              <a:latin typeface="Commissioner"/>
              <a:ea typeface="Commissioner"/>
              <a:cs typeface="Commissioner"/>
              <a:sym typeface="Commission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7"/>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Deep</a:t>
            </a:r>
            <a:r>
              <a:rPr lang="en"/>
              <a:t> Q-Learning</a:t>
            </a:r>
            <a:endParaRPr/>
          </a:p>
        </p:txBody>
      </p:sp>
      <p:sp>
        <p:nvSpPr>
          <p:cNvPr id="702" name="Google Shape;702;p77"/>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03" name="Google Shape;703;p77"/>
          <p:cNvPicPr preferRelativeResize="0"/>
          <p:nvPr/>
        </p:nvPicPr>
        <p:blipFill>
          <a:blip r:embed="rId3">
            <a:alphaModFix/>
          </a:blip>
          <a:stretch>
            <a:fillRect/>
          </a:stretch>
        </p:blipFill>
        <p:spPr>
          <a:xfrm>
            <a:off x="1059250" y="1358550"/>
            <a:ext cx="7025426" cy="2973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78"/>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Deep</a:t>
            </a:r>
            <a:r>
              <a:rPr lang="en"/>
              <a:t> Q-Learning</a:t>
            </a:r>
            <a:endParaRPr/>
          </a:p>
        </p:txBody>
      </p:sp>
      <p:sp>
        <p:nvSpPr>
          <p:cNvPr id="709" name="Google Shape;709;p78"/>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0" name="Google Shape;710;p78"/>
          <p:cNvPicPr preferRelativeResize="0"/>
          <p:nvPr/>
        </p:nvPicPr>
        <p:blipFill>
          <a:blip r:embed="rId3">
            <a:alphaModFix/>
          </a:blip>
          <a:stretch>
            <a:fillRect/>
          </a:stretch>
        </p:blipFill>
        <p:spPr>
          <a:xfrm>
            <a:off x="1059250" y="1358550"/>
            <a:ext cx="7025426" cy="2973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79"/>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t>
            </a:r>
            <a:r>
              <a:rPr b="1" lang="en"/>
              <a:t>Deep</a:t>
            </a:r>
            <a:r>
              <a:rPr b="1" lang="en"/>
              <a:t>?</a:t>
            </a:r>
            <a:endParaRPr b="1"/>
          </a:p>
        </p:txBody>
      </p:sp>
      <p:sp>
        <p:nvSpPr>
          <p:cNvPr id="716" name="Google Shape;716;p79"/>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7" name="Google Shape;717;p79"/>
          <p:cNvPicPr preferRelativeResize="0"/>
          <p:nvPr/>
        </p:nvPicPr>
        <p:blipFill>
          <a:blip r:embed="rId3">
            <a:alphaModFix/>
          </a:blip>
          <a:stretch>
            <a:fillRect/>
          </a:stretch>
        </p:blipFill>
        <p:spPr>
          <a:xfrm>
            <a:off x="753825" y="1134850"/>
            <a:ext cx="7636301" cy="3818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0"/>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¿Deep?</a:t>
            </a:r>
            <a:endParaRPr b="1"/>
          </a:p>
        </p:txBody>
      </p:sp>
      <p:sp>
        <p:nvSpPr>
          <p:cNvPr id="723" name="Google Shape;723;p80"/>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4" name="Google Shape;724;p80"/>
          <p:cNvPicPr preferRelativeResize="0"/>
          <p:nvPr/>
        </p:nvPicPr>
        <p:blipFill rotWithShape="1">
          <a:blip r:embed="rId3">
            <a:alphaModFix/>
          </a:blip>
          <a:srcRect b="0" l="0" r="0" t="27818"/>
          <a:stretch/>
        </p:blipFill>
        <p:spPr>
          <a:xfrm>
            <a:off x="794400" y="1549400"/>
            <a:ext cx="7555149" cy="2755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1"/>
          <p:cNvSpPr txBox="1"/>
          <p:nvPr>
            <p:ph type="title"/>
          </p:nvPr>
        </p:nvSpPr>
        <p:spPr>
          <a:xfrm>
            <a:off x="713250" y="3944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¿Deep?</a:t>
            </a:r>
            <a:endParaRPr b="1"/>
          </a:p>
        </p:txBody>
      </p:sp>
      <p:sp>
        <p:nvSpPr>
          <p:cNvPr id="730" name="Google Shape;730;p81"/>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1" name="Google Shape;731;p81"/>
          <p:cNvPicPr preferRelativeResize="0"/>
          <p:nvPr/>
        </p:nvPicPr>
        <p:blipFill rotWithShape="1">
          <a:blip r:embed="rId3">
            <a:alphaModFix/>
          </a:blip>
          <a:srcRect b="11694" l="0" r="0" t="24748"/>
          <a:stretch/>
        </p:blipFill>
        <p:spPr>
          <a:xfrm>
            <a:off x="713250" y="1332314"/>
            <a:ext cx="7717502" cy="282183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82"/>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¡Exploren otros algoritmos!</a:t>
            </a:r>
            <a:endParaRPr/>
          </a:p>
        </p:txBody>
      </p:sp>
      <p:sp>
        <p:nvSpPr>
          <p:cNvPr id="737" name="Google Shape;737;p82"/>
          <p:cNvSpPr txBox="1"/>
          <p:nvPr>
            <p:ph idx="4" type="subTitle"/>
          </p:nvPr>
        </p:nvSpPr>
        <p:spPr>
          <a:xfrm>
            <a:off x="6030425" y="3515599"/>
            <a:ext cx="24003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Policy Gradient </a:t>
            </a:r>
            <a:endParaRPr/>
          </a:p>
        </p:txBody>
      </p:sp>
      <p:sp>
        <p:nvSpPr>
          <p:cNvPr id="738" name="Google Shape;738;p82"/>
          <p:cNvSpPr txBox="1"/>
          <p:nvPr>
            <p:ph idx="2" type="subTitle"/>
          </p:nvPr>
        </p:nvSpPr>
        <p:spPr>
          <a:xfrm>
            <a:off x="713250" y="3515599"/>
            <a:ext cx="24003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Actor-Critic</a:t>
            </a:r>
            <a:endParaRPr/>
          </a:p>
        </p:txBody>
      </p:sp>
      <p:sp>
        <p:nvSpPr>
          <p:cNvPr id="739" name="Google Shape;739;p82"/>
          <p:cNvSpPr txBox="1"/>
          <p:nvPr>
            <p:ph idx="6" type="subTitle"/>
          </p:nvPr>
        </p:nvSpPr>
        <p:spPr>
          <a:xfrm>
            <a:off x="3308350" y="3515599"/>
            <a:ext cx="24003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REINFORCE</a:t>
            </a:r>
            <a:endParaRPr/>
          </a:p>
        </p:txBody>
      </p:sp>
      <p:sp>
        <p:nvSpPr>
          <p:cNvPr id="740" name="Google Shape;740;p82"/>
          <p:cNvSpPr txBox="1"/>
          <p:nvPr>
            <p:ph idx="8" type="subTitle"/>
          </p:nvPr>
        </p:nvSpPr>
        <p:spPr>
          <a:xfrm>
            <a:off x="1979031" y="2006475"/>
            <a:ext cx="24003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SARSA</a:t>
            </a:r>
            <a:endParaRPr/>
          </a:p>
        </p:txBody>
      </p:sp>
      <p:sp>
        <p:nvSpPr>
          <p:cNvPr id="741" name="Google Shape;741;p82"/>
          <p:cNvSpPr txBox="1"/>
          <p:nvPr>
            <p:ph idx="13" type="subTitle"/>
          </p:nvPr>
        </p:nvSpPr>
        <p:spPr>
          <a:xfrm>
            <a:off x="4701169" y="2006475"/>
            <a:ext cx="2400300" cy="5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Proximal Policy Optimization </a:t>
            </a:r>
            <a:endParaRPr/>
          </a:p>
        </p:txBody>
      </p:sp>
      <p:sp>
        <p:nvSpPr>
          <p:cNvPr id="742" name="Google Shape;742;p82"/>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grpSp>
        <p:nvGrpSpPr>
          <p:cNvPr id="747" name="Google Shape;747;p83"/>
          <p:cNvGrpSpPr/>
          <p:nvPr/>
        </p:nvGrpSpPr>
        <p:grpSpPr>
          <a:xfrm>
            <a:off x="0" y="0"/>
            <a:ext cx="2473800" cy="4131000"/>
            <a:chOff x="0" y="0"/>
            <a:chExt cx="2473800" cy="4131000"/>
          </a:xfrm>
        </p:grpSpPr>
        <p:sp>
          <p:nvSpPr>
            <p:cNvPr id="748" name="Google Shape;748;p83"/>
            <p:cNvSpPr/>
            <p:nvPr/>
          </p:nvSpPr>
          <p:spPr>
            <a:xfrm>
              <a:off x="0" y="1012500"/>
              <a:ext cx="2473800" cy="870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9" name="Google Shape;749;p83"/>
            <p:cNvCxnSpPr/>
            <p:nvPr/>
          </p:nvCxnSpPr>
          <p:spPr>
            <a:xfrm rot="10800000">
              <a:off x="711250" y="0"/>
              <a:ext cx="0" cy="4131000"/>
            </a:xfrm>
            <a:prstGeom prst="straightConnector1">
              <a:avLst/>
            </a:prstGeom>
            <a:noFill/>
            <a:ln cap="flat" cmpd="sng" w="9525">
              <a:solidFill>
                <a:schemeClr val="dk1"/>
              </a:solidFill>
              <a:prstDash val="solid"/>
              <a:round/>
              <a:headEnd len="med" w="med" type="none"/>
              <a:tailEnd len="med" w="med" type="none"/>
            </a:ln>
          </p:spPr>
        </p:cxnSp>
      </p:grpSp>
      <p:sp>
        <p:nvSpPr>
          <p:cNvPr id="750" name="Google Shape;750;p83"/>
          <p:cNvSpPr txBox="1"/>
          <p:nvPr>
            <p:ph type="title"/>
          </p:nvPr>
        </p:nvSpPr>
        <p:spPr>
          <a:xfrm>
            <a:off x="1512075" y="2036300"/>
            <a:ext cx="3624000" cy="14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Aplicaciones</a:t>
            </a:r>
            <a:endParaRPr/>
          </a:p>
        </p:txBody>
      </p:sp>
      <p:sp>
        <p:nvSpPr>
          <p:cNvPr id="751" name="Google Shape;751;p83"/>
          <p:cNvSpPr txBox="1"/>
          <p:nvPr>
            <p:ph idx="2" type="title"/>
          </p:nvPr>
        </p:nvSpPr>
        <p:spPr>
          <a:xfrm>
            <a:off x="1512075" y="1012500"/>
            <a:ext cx="1076100" cy="87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752" name="Google Shape;752;p83"/>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84"/>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Google DeepMind - AlphaGo</a:t>
            </a:r>
            <a:endParaRPr/>
          </a:p>
        </p:txBody>
      </p:sp>
      <p:sp>
        <p:nvSpPr>
          <p:cNvPr id="758" name="Google Shape;758;p84"/>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59" name="Google Shape;759;p84"/>
          <p:cNvPicPr preferRelativeResize="0"/>
          <p:nvPr/>
        </p:nvPicPr>
        <p:blipFill>
          <a:blip r:embed="rId3">
            <a:alphaModFix/>
          </a:blip>
          <a:stretch>
            <a:fillRect/>
          </a:stretch>
        </p:blipFill>
        <p:spPr>
          <a:xfrm>
            <a:off x="1264250" y="1147325"/>
            <a:ext cx="6615458" cy="35962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85"/>
          <p:cNvSpPr txBox="1"/>
          <p:nvPr>
            <p:ph type="title"/>
          </p:nvPr>
        </p:nvSpPr>
        <p:spPr>
          <a:xfrm>
            <a:off x="69400" y="4271950"/>
            <a:ext cx="2162100" cy="55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—Lee Sedol</a:t>
            </a:r>
            <a:endParaRPr/>
          </a:p>
        </p:txBody>
      </p:sp>
      <p:sp>
        <p:nvSpPr>
          <p:cNvPr id="765" name="Google Shape;765;p85"/>
          <p:cNvSpPr txBox="1"/>
          <p:nvPr>
            <p:ph idx="1" type="subTitle"/>
          </p:nvPr>
        </p:nvSpPr>
        <p:spPr>
          <a:xfrm>
            <a:off x="69400" y="683250"/>
            <a:ext cx="4407000" cy="3486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600"/>
              <a:t>“I thought AlphaGo was based on probability calculation and that it was </a:t>
            </a:r>
            <a:r>
              <a:rPr b="1" lang="en" sz="2600"/>
              <a:t>merely a machine</a:t>
            </a:r>
            <a:r>
              <a:rPr lang="en" sz="2600"/>
              <a:t>. But when I saw this move, I changed my mind. </a:t>
            </a:r>
            <a:r>
              <a:rPr b="1" lang="en" sz="2600"/>
              <a:t>Surely, AlphaGo is creative.</a:t>
            </a:r>
            <a:r>
              <a:rPr lang="en" sz="2600"/>
              <a:t>”</a:t>
            </a:r>
            <a:endParaRPr sz="2600"/>
          </a:p>
        </p:txBody>
      </p:sp>
      <p:sp>
        <p:nvSpPr>
          <p:cNvPr id="766" name="Google Shape;766;p85"/>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AlphaGo, Lee Sedol, and the Reassuring Future of Humans and Machines | The  New Yorker" id="767" name="Google Shape;767;p85"/>
          <p:cNvPicPr preferRelativeResize="0"/>
          <p:nvPr/>
        </p:nvPicPr>
        <p:blipFill>
          <a:blip r:embed="rId3">
            <a:alphaModFix/>
          </a:blip>
          <a:stretch>
            <a:fillRect/>
          </a:stretch>
        </p:blipFill>
        <p:spPr>
          <a:xfrm>
            <a:off x="5124075" y="1126513"/>
            <a:ext cx="4019926" cy="2599775"/>
          </a:xfrm>
          <a:prstGeom prst="rect">
            <a:avLst/>
          </a:prstGeom>
          <a:noFill/>
          <a:ln>
            <a:noFill/>
          </a:ln>
        </p:spPr>
      </p:pic>
      <p:sp>
        <p:nvSpPr>
          <p:cNvPr id="768" name="Google Shape;768;p85"/>
          <p:cNvSpPr txBox="1"/>
          <p:nvPr/>
        </p:nvSpPr>
        <p:spPr>
          <a:xfrm>
            <a:off x="8006800" y="3726275"/>
            <a:ext cx="11373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t>Foto de T</a:t>
            </a:r>
            <a:r>
              <a:rPr lang="en" sz="600" u="sng">
                <a:solidFill>
                  <a:schemeClr val="hlink"/>
                </a:solidFill>
                <a:hlinkClick r:id="rId4"/>
              </a:rPr>
              <a:t>he New Yorker</a:t>
            </a:r>
            <a:endParaRPr sz="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grpSp>
        <p:nvGrpSpPr>
          <p:cNvPr id="367" name="Google Shape;367;p41"/>
          <p:cNvGrpSpPr/>
          <p:nvPr/>
        </p:nvGrpSpPr>
        <p:grpSpPr>
          <a:xfrm>
            <a:off x="0" y="0"/>
            <a:ext cx="2473800" cy="4131000"/>
            <a:chOff x="0" y="0"/>
            <a:chExt cx="2473800" cy="4131000"/>
          </a:xfrm>
        </p:grpSpPr>
        <p:sp>
          <p:nvSpPr>
            <p:cNvPr id="368" name="Google Shape;368;p41"/>
            <p:cNvSpPr/>
            <p:nvPr/>
          </p:nvSpPr>
          <p:spPr>
            <a:xfrm>
              <a:off x="0" y="1012500"/>
              <a:ext cx="2473800" cy="870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9" name="Google Shape;369;p41"/>
            <p:cNvCxnSpPr/>
            <p:nvPr/>
          </p:nvCxnSpPr>
          <p:spPr>
            <a:xfrm rot="10800000">
              <a:off x="711250" y="0"/>
              <a:ext cx="0" cy="4131000"/>
            </a:xfrm>
            <a:prstGeom prst="straightConnector1">
              <a:avLst/>
            </a:prstGeom>
            <a:noFill/>
            <a:ln cap="flat" cmpd="sng" w="9525">
              <a:solidFill>
                <a:schemeClr val="dk1"/>
              </a:solidFill>
              <a:prstDash val="solid"/>
              <a:round/>
              <a:headEnd len="med" w="med" type="none"/>
              <a:tailEnd len="med" w="med" type="none"/>
            </a:ln>
          </p:spPr>
        </p:cxnSp>
      </p:grpSp>
      <p:sp>
        <p:nvSpPr>
          <p:cNvPr id="370" name="Google Shape;370;p41"/>
          <p:cNvSpPr txBox="1"/>
          <p:nvPr>
            <p:ph type="title"/>
          </p:nvPr>
        </p:nvSpPr>
        <p:spPr>
          <a:xfrm>
            <a:off x="1512075" y="2036300"/>
            <a:ext cx="3205200" cy="14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Teoría</a:t>
            </a:r>
            <a:endParaRPr/>
          </a:p>
        </p:txBody>
      </p:sp>
      <p:sp>
        <p:nvSpPr>
          <p:cNvPr id="371" name="Google Shape;371;p41"/>
          <p:cNvSpPr txBox="1"/>
          <p:nvPr>
            <p:ph idx="2" type="title"/>
          </p:nvPr>
        </p:nvSpPr>
        <p:spPr>
          <a:xfrm>
            <a:off x="1512075" y="1012500"/>
            <a:ext cx="1076100" cy="87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72" name="Google Shape;372;p41"/>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86"/>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Google DeepMind - AlphaStar</a:t>
            </a:r>
            <a:endParaRPr/>
          </a:p>
        </p:txBody>
      </p:sp>
      <p:sp>
        <p:nvSpPr>
          <p:cNvPr id="774" name="Google Shape;774;p86"/>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75" name="Google Shape;775;p86"/>
          <p:cNvPicPr preferRelativeResize="0"/>
          <p:nvPr/>
        </p:nvPicPr>
        <p:blipFill>
          <a:blip r:embed="rId3">
            <a:alphaModFix/>
          </a:blip>
          <a:stretch>
            <a:fillRect/>
          </a:stretch>
        </p:blipFill>
        <p:spPr>
          <a:xfrm>
            <a:off x="1638300" y="1198350"/>
            <a:ext cx="5867400" cy="3295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87"/>
          <p:cNvSpPr txBox="1"/>
          <p:nvPr>
            <p:ph type="title"/>
          </p:nvPr>
        </p:nvSpPr>
        <p:spPr>
          <a:xfrm>
            <a:off x="713250" y="310675"/>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DeepSeek</a:t>
            </a:r>
            <a:endParaRPr/>
          </a:p>
        </p:txBody>
      </p:sp>
      <p:sp>
        <p:nvSpPr>
          <p:cNvPr id="781" name="Google Shape;781;p87"/>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82" name="Google Shape;782;p87"/>
          <p:cNvPicPr preferRelativeResize="0"/>
          <p:nvPr/>
        </p:nvPicPr>
        <p:blipFill>
          <a:blip r:embed="rId3">
            <a:alphaModFix/>
          </a:blip>
          <a:stretch>
            <a:fillRect/>
          </a:stretch>
        </p:blipFill>
        <p:spPr>
          <a:xfrm>
            <a:off x="533875" y="1042263"/>
            <a:ext cx="5212574" cy="1543850"/>
          </a:xfrm>
          <a:prstGeom prst="rect">
            <a:avLst/>
          </a:prstGeom>
          <a:noFill/>
          <a:ln>
            <a:noFill/>
          </a:ln>
        </p:spPr>
      </p:pic>
      <p:pic>
        <p:nvPicPr>
          <p:cNvPr id="783" name="Google Shape;783;p87"/>
          <p:cNvPicPr preferRelativeResize="0"/>
          <p:nvPr/>
        </p:nvPicPr>
        <p:blipFill>
          <a:blip r:embed="rId4">
            <a:alphaModFix/>
          </a:blip>
          <a:stretch>
            <a:fillRect/>
          </a:stretch>
        </p:blipFill>
        <p:spPr>
          <a:xfrm>
            <a:off x="533875" y="2586125"/>
            <a:ext cx="7427890" cy="1077950"/>
          </a:xfrm>
          <a:prstGeom prst="rect">
            <a:avLst/>
          </a:prstGeom>
          <a:noFill/>
          <a:ln>
            <a:noFill/>
          </a:ln>
        </p:spPr>
      </p:pic>
      <p:pic>
        <p:nvPicPr>
          <p:cNvPr id="784" name="Google Shape;784;p87"/>
          <p:cNvPicPr preferRelativeResize="0"/>
          <p:nvPr/>
        </p:nvPicPr>
        <p:blipFill>
          <a:blip r:embed="rId5">
            <a:alphaModFix/>
          </a:blip>
          <a:stretch>
            <a:fillRect/>
          </a:stretch>
        </p:blipFill>
        <p:spPr>
          <a:xfrm>
            <a:off x="533875" y="3798168"/>
            <a:ext cx="7427901" cy="90233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782"/>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88"/>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DeepSeek</a:t>
            </a:r>
            <a:endParaRPr/>
          </a:p>
        </p:txBody>
      </p:sp>
      <p:sp>
        <p:nvSpPr>
          <p:cNvPr id="790" name="Google Shape;790;p88"/>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1" name="Google Shape;791;p88"/>
          <p:cNvPicPr preferRelativeResize="0"/>
          <p:nvPr/>
        </p:nvPicPr>
        <p:blipFill>
          <a:blip r:embed="rId3">
            <a:alphaModFix/>
          </a:blip>
          <a:stretch>
            <a:fillRect/>
          </a:stretch>
        </p:blipFill>
        <p:spPr>
          <a:xfrm>
            <a:off x="2697951" y="1517675"/>
            <a:ext cx="4151001" cy="27890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89"/>
          <p:cNvSpPr txBox="1"/>
          <p:nvPr>
            <p:ph type="title"/>
          </p:nvPr>
        </p:nvSpPr>
        <p:spPr>
          <a:xfrm>
            <a:off x="713250" y="273775"/>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DeepSeek-R1</a:t>
            </a:r>
            <a:endParaRPr/>
          </a:p>
        </p:txBody>
      </p:sp>
      <p:sp>
        <p:nvSpPr>
          <p:cNvPr id="797" name="Google Shape;797;p89"/>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8" name="Google Shape;798;p89"/>
          <p:cNvPicPr preferRelativeResize="0"/>
          <p:nvPr/>
        </p:nvPicPr>
        <p:blipFill rotWithShape="1">
          <a:blip r:embed="rId3">
            <a:alphaModFix/>
          </a:blip>
          <a:srcRect b="42028" l="0" r="0" t="14338"/>
          <a:stretch/>
        </p:blipFill>
        <p:spPr>
          <a:xfrm>
            <a:off x="1868500" y="823675"/>
            <a:ext cx="5406999" cy="713700"/>
          </a:xfrm>
          <a:prstGeom prst="rect">
            <a:avLst/>
          </a:prstGeom>
          <a:noFill/>
          <a:ln>
            <a:noFill/>
          </a:ln>
        </p:spPr>
      </p:pic>
      <p:pic>
        <p:nvPicPr>
          <p:cNvPr id="799" name="Google Shape;799;p89"/>
          <p:cNvPicPr preferRelativeResize="0"/>
          <p:nvPr/>
        </p:nvPicPr>
        <p:blipFill>
          <a:blip r:embed="rId4">
            <a:alphaModFix/>
          </a:blip>
          <a:stretch>
            <a:fillRect/>
          </a:stretch>
        </p:blipFill>
        <p:spPr>
          <a:xfrm>
            <a:off x="1663187" y="1461700"/>
            <a:ext cx="5817624" cy="33643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90"/>
          <p:cNvSpPr txBox="1"/>
          <p:nvPr>
            <p:ph type="title"/>
          </p:nvPr>
        </p:nvSpPr>
        <p:spPr>
          <a:xfrm>
            <a:off x="713250" y="21170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¡CITIC!</a:t>
            </a:r>
            <a:endParaRPr/>
          </a:p>
        </p:txBody>
      </p:sp>
      <p:sp>
        <p:nvSpPr>
          <p:cNvPr id="805" name="Google Shape;805;p90"/>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06" name="Google Shape;806;p90"/>
          <p:cNvPicPr preferRelativeResize="0"/>
          <p:nvPr/>
        </p:nvPicPr>
        <p:blipFill>
          <a:blip r:embed="rId3">
            <a:alphaModFix/>
          </a:blip>
          <a:stretch>
            <a:fillRect/>
          </a:stretch>
        </p:blipFill>
        <p:spPr>
          <a:xfrm>
            <a:off x="1098950" y="693027"/>
            <a:ext cx="6946076" cy="1238200"/>
          </a:xfrm>
          <a:prstGeom prst="rect">
            <a:avLst/>
          </a:prstGeom>
          <a:noFill/>
          <a:ln>
            <a:noFill/>
          </a:ln>
        </p:spPr>
      </p:pic>
      <p:pic>
        <p:nvPicPr>
          <p:cNvPr id="807" name="Google Shape;807;p90"/>
          <p:cNvPicPr preferRelativeResize="0"/>
          <p:nvPr/>
        </p:nvPicPr>
        <p:blipFill>
          <a:blip r:embed="rId4">
            <a:alphaModFix/>
          </a:blip>
          <a:stretch>
            <a:fillRect/>
          </a:stretch>
        </p:blipFill>
        <p:spPr>
          <a:xfrm>
            <a:off x="2305575" y="1931225"/>
            <a:ext cx="4532849" cy="286222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grpSp>
        <p:nvGrpSpPr>
          <p:cNvPr id="812" name="Google Shape;812;p91"/>
          <p:cNvGrpSpPr/>
          <p:nvPr/>
        </p:nvGrpSpPr>
        <p:grpSpPr>
          <a:xfrm>
            <a:off x="6670200" y="0"/>
            <a:ext cx="2473800" cy="4131000"/>
            <a:chOff x="6670200" y="0"/>
            <a:chExt cx="2473800" cy="4131000"/>
          </a:xfrm>
        </p:grpSpPr>
        <p:sp>
          <p:nvSpPr>
            <p:cNvPr id="813" name="Google Shape;813;p91"/>
            <p:cNvSpPr/>
            <p:nvPr/>
          </p:nvSpPr>
          <p:spPr>
            <a:xfrm flipH="1">
              <a:off x="6670200" y="1012500"/>
              <a:ext cx="2473800" cy="870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4" name="Google Shape;814;p91"/>
            <p:cNvCxnSpPr/>
            <p:nvPr/>
          </p:nvCxnSpPr>
          <p:spPr>
            <a:xfrm rot="10800000">
              <a:off x="8432750" y="0"/>
              <a:ext cx="0" cy="4131000"/>
            </a:xfrm>
            <a:prstGeom prst="straightConnector1">
              <a:avLst/>
            </a:prstGeom>
            <a:noFill/>
            <a:ln cap="flat" cmpd="sng" w="9525">
              <a:solidFill>
                <a:schemeClr val="dk1"/>
              </a:solidFill>
              <a:prstDash val="solid"/>
              <a:round/>
              <a:headEnd len="med" w="med" type="none"/>
              <a:tailEnd len="med" w="med" type="none"/>
            </a:ln>
          </p:spPr>
        </p:cxnSp>
      </p:grpSp>
      <p:sp>
        <p:nvSpPr>
          <p:cNvPr id="815" name="Google Shape;815;p91"/>
          <p:cNvSpPr txBox="1"/>
          <p:nvPr>
            <p:ph type="title"/>
          </p:nvPr>
        </p:nvSpPr>
        <p:spPr>
          <a:xfrm flipH="1">
            <a:off x="2870300" y="2036300"/>
            <a:ext cx="5156100" cy="147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Recomendaciones</a:t>
            </a:r>
            <a:endParaRPr/>
          </a:p>
        </p:txBody>
      </p:sp>
      <p:sp>
        <p:nvSpPr>
          <p:cNvPr id="816" name="Google Shape;816;p91"/>
          <p:cNvSpPr txBox="1"/>
          <p:nvPr>
            <p:ph idx="2" type="title"/>
          </p:nvPr>
        </p:nvSpPr>
        <p:spPr>
          <a:xfrm flipH="1">
            <a:off x="6555825" y="1012500"/>
            <a:ext cx="1076100" cy="870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817" name="Google Shape;817;p91"/>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92"/>
          <p:cNvSpPr txBox="1"/>
          <p:nvPr>
            <p:ph type="title"/>
          </p:nvPr>
        </p:nvSpPr>
        <p:spPr>
          <a:xfrm>
            <a:off x="713250" y="226075"/>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Libros</a:t>
            </a:r>
            <a:endParaRPr/>
          </a:p>
        </p:txBody>
      </p:sp>
      <p:sp>
        <p:nvSpPr>
          <p:cNvPr id="823" name="Google Shape;823;p92"/>
          <p:cNvSpPr txBox="1"/>
          <p:nvPr>
            <p:ph idx="1" type="subTitle"/>
          </p:nvPr>
        </p:nvSpPr>
        <p:spPr>
          <a:xfrm>
            <a:off x="865625" y="3694227"/>
            <a:ext cx="2262600" cy="64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Artificial Intelligence</a:t>
            </a:r>
            <a:endParaRPr/>
          </a:p>
          <a:p>
            <a:pPr indent="0" lvl="0" marL="0" rtl="0" algn="ctr">
              <a:spcBef>
                <a:spcPts val="0"/>
              </a:spcBef>
              <a:spcAft>
                <a:spcPts val="0"/>
              </a:spcAft>
              <a:buNone/>
            </a:pPr>
            <a:r>
              <a:rPr lang="en"/>
              <a:t> A Modern Approach</a:t>
            </a:r>
            <a:endParaRPr/>
          </a:p>
        </p:txBody>
      </p:sp>
      <p:sp>
        <p:nvSpPr>
          <p:cNvPr id="824" name="Google Shape;824;p92"/>
          <p:cNvSpPr txBox="1"/>
          <p:nvPr>
            <p:ph idx="3" type="subTitle"/>
          </p:nvPr>
        </p:nvSpPr>
        <p:spPr>
          <a:xfrm>
            <a:off x="6015775" y="3694227"/>
            <a:ext cx="2262600" cy="64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Reinforcement Learning An Introduction</a:t>
            </a:r>
            <a:endParaRPr/>
          </a:p>
          <a:p>
            <a:pPr indent="0" lvl="0" marL="0" rtl="0" algn="ctr">
              <a:spcBef>
                <a:spcPts val="0"/>
              </a:spcBef>
              <a:spcAft>
                <a:spcPts val="0"/>
              </a:spcAft>
              <a:buNone/>
            </a:pPr>
            <a:r>
              <a:t/>
            </a:r>
            <a:endParaRPr/>
          </a:p>
        </p:txBody>
      </p:sp>
      <p:sp>
        <p:nvSpPr>
          <p:cNvPr id="825" name="Google Shape;825;p92"/>
          <p:cNvSpPr txBox="1"/>
          <p:nvPr>
            <p:ph idx="5" type="subTitle"/>
          </p:nvPr>
        </p:nvSpPr>
        <p:spPr>
          <a:xfrm>
            <a:off x="3440700" y="3694224"/>
            <a:ext cx="2262600" cy="113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Hands-on Machine Learning with Scikit-Learn, Keras &amp; TensorFlow </a:t>
            </a:r>
            <a:endParaRPr/>
          </a:p>
        </p:txBody>
      </p:sp>
      <p:sp>
        <p:nvSpPr>
          <p:cNvPr id="826" name="Google Shape;826;p92"/>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27" name="Google Shape;827;p92"/>
          <p:cNvPicPr preferRelativeResize="0"/>
          <p:nvPr/>
        </p:nvPicPr>
        <p:blipFill>
          <a:blip r:embed="rId3">
            <a:alphaModFix/>
          </a:blip>
          <a:stretch>
            <a:fillRect/>
          </a:stretch>
        </p:blipFill>
        <p:spPr>
          <a:xfrm>
            <a:off x="1023012" y="1124775"/>
            <a:ext cx="1947826" cy="2467999"/>
          </a:xfrm>
          <a:prstGeom prst="rect">
            <a:avLst/>
          </a:prstGeom>
          <a:noFill/>
          <a:ln>
            <a:noFill/>
          </a:ln>
        </p:spPr>
      </p:pic>
      <p:pic>
        <p:nvPicPr>
          <p:cNvPr id="828" name="Google Shape;828;p92"/>
          <p:cNvPicPr preferRelativeResize="0"/>
          <p:nvPr/>
        </p:nvPicPr>
        <p:blipFill rotWithShape="1">
          <a:blip r:embed="rId4">
            <a:alphaModFix/>
          </a:blip>
          <a:srcRect b="1718" l="0" r="0" t="1728"/>
          <a:stretch/>
        </p:blipFill>
        <p:spPr>
          <a:xfrm>
            <a:off x="3598087" y="1124775"/>
            <a:ext cx="1947824" cy="2467998"/>
          </a:xfrm>
          <a:prstGeom prst="rect">
            <a:avLst/>
          </a:prstGeom>
          <a:noFill/>
          <a:ln>
            <a:noFill/>
          </a:ln>
        </p:spPr>
      </p:pic>
      <p:pic>
        <p:nvPicPr>
          <p:cNvPr id="829" name="Google Shape;829;p92"/>
          <p:cNvPicPr preferRelativeResize="0"/>
          <p:nvPr/>
        </p:nvPicPr>
        <p:blipFill rotWithShape="1">
          <a:blip r:embed="rId5">
            <a:alphaModFix/>
          </a:blip>
          <a:srcRect b="4001" l="0" r="0" t="4001"/>
          <a:stretch/>
        </p:blipFill>
        <p:spPr>
          <a:xfrm>
            <a:off x="6173162" y="1124775"/>
            <a:ext cx="1947825" cy="24679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93"/>
          <p:cNvSpPr txBox="1"/>
          <p:nvPr>
            <p:ph type="title"/>
          </p:nvPr>
        </p:nvSpPr>
        <p:spPr>
          <a:xfrm>
            <a:off x="713250" y="226075"/>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Cursos</a:t>
            </a:r>
            <a:endParaRPr/>
          </a:p>
        </p:txBody>
      </p:sp>
      <p:sp>
        <p:nvSpPr>
          <p:cNvPr id="835" name="Google Shape;835;p93"/>
          <p:cNvSpPr txBox="1"/>
          <p:nvPr>
            <p:ph idx="1" type="subTitle"/>
          </p:nvPr>
        </p:nvSpPr>
        <p:spPr>
          <a:xfrm>
            <a:off x="5154475" y="3550650"/>
            <a:ext cx="2988600" cy="91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Hugging Face</a:t>
            </a:r>
            <a:endParaRPr/>
          </a:p>
          <a:p>
            <a:pPr indent="0" lvl="0" marL="0" rtl="0" algn="ctr">
              <a:spcBef>
                <a:spcPts val="0"/>
              </a:spcBef>
              <a:spcAft>
                <a:spcPts val="0"/>
              </a:spcAft>
              <a:buNone/>
            </a:pPr>
            <a:r>
              <a:rPr lang="en"/>
              <a:t>Deep Reinforcement Learning Course</a:t>
            </a:r>
            <a:endParaRPr/>
          </a:p>
        </p:txBody>
      </p:sp>
      <p:sp>
        <p:nvSpPr>
          <p:cNvPr id="836" name="Google Shape;836;p93"/>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37" name="Google Shape;837;p93"/>
          <p:cNvPicPr preferRelativeResize="0"/>
          <p:nvPr/>
        </p:nvPicPr>
        <p:blipFill>
          <a:blip r:embed="rId3">
            <a:alphaModFix/>
          </a:blip>
          <a:stretch>
            <a:fillRect/>
          </a:stretch>
        </p:blipFill>
        <p:spPr>
          <a:xfrm>
            <a:off x="5040667" y="1426487"/>
            <a:ext cx="3216182" cy="1809100"/>
          </a:xfrm>
          <a:prstGeom prst="rect">
            <a:avLst/>
          </a:prstGeom>
          <a:noFill/>
          <a:ln>
            <a:noFill/>
          </a:ln>
        </p:spPr>
      </p:pic>
      <p:sp>
        <p:nvSpPr>
          <p:cNvPr id="838" name="Google Shape;838;p93"/>
          <p:cNvSpPr txBox="1"/>
          <p:nvPr>
            <p:ph idx="1" type="subTitle"/>
          </p:nvPr>
        </p:nvSpPr>
        <p:spPr>
          <a:xfrm>
            <a:off x="1101600" y="3550650"/>
            <a:ext cx="2988600" cy="59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Google DeepMind</a:t>
            </a:r>
            <a:endParaRPr/>
          </a:p>
          <a:p>
            <a:pPr indent="0" lvl="0" marL="0" rtl="0" algn="ctr">
              <a:spcBef>
                <a:spcPts val="0"/>
              </a:spcBef>
              <a:spcAft>
                <a:spcPts val="0"/>
              </a:spcAft>
              <a:buNone/>
            </a:pPr>
            <a:r>
              <a:rPr lang="en"/>
              <a:t> Reinforcement Learning Course</a:t>
            </a:r>
            <a:endParaRPr/>
          </a:p>
        </p:txBody>
      </p:sp>
      <p:pic>
        <p:nvPicPr>
          <p:cNvPr id="839" name="Google Shape;839;p93"/>
          <p:cNvPicPr preferRelativeResize="0"/>
          <p:nvPr/>
        </p:nvPicPr>
        <p:blipFill>
          <a:blip r:embed="rId4">
            <a:alphaModFix/>
          </a:blip>
          <a:stretch>
            <a:fillRect/>
          </a:stretch>
        </p:blipFill>
        <p:spPr>
          <a:xfrm>
            <a:off x="1101600" y="1426485"/>
            <a:ext cx="3216176" cy="180909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94"/>
          <p:cNvSpPr txBox="1"/>
          <p:nvPr>
            <p:ph type="title"/>
          </p:nvPr>
        </p:nvSpPr>
        <p:spPr>
          <a:xfrm>
            <a:off x="713250" y="226075"/>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Entretenimiento</a:t>
            </a:r>
            <a:endParaRPr/>
          </a:p>
        </p:txBody>
      </p:sp>
      <p:sp>
        <p:nvSpPr>
          <p:cNvPr id="845" name="Google Shape;845;p94"/>
          <p:cNvSpPr txBox="1"/>
          <p:nvPr>
            <p:ph idx="1" type="subTitle"/>
          </p:nvPr>
        </p:nvSpPr>
        <p:spPr>
          <a:xfrm>
            <a:off x="5154463" y="3550650"/>
            <a:ext cx="2988600" cy="59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Warehouse</a:t>
            </a:r>
            <a:endParaRPr/>
          </a:p>
        </p:txBody>
      </p:sp>
      <p:sp>
        <p:nvSpPr>
          <p:cNvPr id="846" name="Google Shape;846;p94"/>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47" name="Google Shape;847;p94"/>
          <p:cNvPicPr preferRelativeResize="0"/>
          <p:nvPr/>
        </p:nvPicPr>
        <p:blipFill rotWithShape="1">
          <a:blip r:embed="rId3">
            <a:alphaModFix/>
          </a:blip>
          <a:srcRect b="0" l="3062" r="18420" t="6068"/>
          <a:stretch/>
        </p:blipFill>
        <p:spPr>
          <a:xfrm>
            <a:off x="5040675" y="1536200"/>
            <a:ext cx="3470100" cy="1699375"/>
          </a:xfrm>
          <a:prstGeom prst="rect">
            <a:avLst/>
          </a:prstGeom>
          <a:noFill/>
          <a:ln>
            <a:noFill/>
          </a:ln>
        </p:spPr>
      </p:pic>
      <p:pic>
        <p:nvPicPr>
          <p:cNvPr id="848" name="Google Shape;848;p94"/>
          <p:cNvPicPr preferRelativeResize="0"/>
          <p:nvPr/>
        </p:nvPicPr>
        <p:blipFill rotWithShape="1">
          <a:blip r:embed="rId4">
            <a:alphaModFix/>
          </a:blip>
          <a:srcRect b="612" l="0" r="0" t="622"/>
          <a:stretch/>
        </p:blipFill>
        <p:spPr>
          <a:xfrm>
            <a:off x="1453875" y="1319488"/>
            <a:ext cx="2284050" cy="2023075"/>
          </a:xfrm>
          <a:prstGeom prst="rect">
            <a:avLst/>
          </a:prstGeom>
          <a:noFill/>
          <a:ln>
            <a:noFill/>
          </a:ln>
        </p:spPr>
      </p:pic>
      <p:sp>
        <p:nvSpPr>
          <p:cNvPr id="849" name="Google Shape;849;p94"/>
          <p:cNvSpPr txBox="1"/>
          <p:nvPr>
            <p:ph idx="1" type="subTitle"/>
          </p:nvPr>
        </p:nvSpPr>
        <p:spPr>
          <a:xfrm>
            <a:off x="1101600" y="3550650"/>
            <a:ext cx="2988600" cy="59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networks</a:t>
            </a:r>
            <a:endParaRPr/>
          </a:p>
          <a:p>
            <a:pPr indent="0" lvl="0" marL="0" rtl="0" algn="ctr">
              <a:spcBef>
                <a:spcPts val="0"/>
              </a:spcBef>
              <a:spcAft>
                <a:spcPts val="0"/>
              </a:spcAft>
              <a:buNone/>
            </a:pPr>
            <a:r>
              <a:rPr lang="en"/>
              <a:t>3Blue1Brown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95"/>
          <p:cNvSpPr txBox="1"/>
          <p:nvPr>
            <p:ph idx="1" type="body"/>
          </p:nvPr>
        </p:nvSpPr>
        <p:spPr>
          <a:xfrm>
            <a:off x="316575" y="825850"/>
            <a:ext cx="8713500" cy="3890100"/>
          </a:xfrm>
          <a:prstGeom prst="rect">
            <a:avLst/>
          </a:prstGeom>
        </p:spPr>
        <p:txBody>
          <a:bodyPr anchorCtr="0" anchor="t" bIns="91425" lIns="91425" spcFirstLastPara="1" rIns="91425" wrap="square" tIns="91425">
            <a:noAutofit/>
          </a:bodyPr>
          <a:lstStyle/>
          <a:p>
            <a:pPr indent="-457200" lvl="0" marL="457200" rtl="0" algn="just">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DeepSeek-Ai, Guo, D., Yang, D., Zhang, H., Song, J., Zhang, R., Xu, R., Zhu, Q., Ma, S., Wang, P., Bi, X., Zhang, X., Yu, X., Wu, Y., Wu, Z. F., Gou, Z., Shao, Z., Li, Z., Gao, Z., . . . Zhang, Z. (2025). DeepSeek-R1: Incentivizing reasoning capability in LLMs via Reinforcement Learning. </a:t>
            </a:r>
            <a:r>
              <a:rPr i="1" lang="en" sz="1200">
                <a:solidFill>
                  <a:srgbClr val="000000"/>
                </a:solidFill>
                <a:latin typeface="Times New Roman"/>
                <a:ea typeface="Times New Roman"/>
                <a:cs typeface="Times New Roman"/>
                <a:sym typeface="Times New Roman"/>
              </a:rPr>
              <a:t>arXiv (Cornell University)</a:t>
            </a:r>
            <a:r>
              <a:rPr lang="en" sz="1200">
                <a:solidFill>
                  <a:srgbClr val="000000"/>
                </a:solidFill>
                <a:latin typeface="Times New Roman"/>
                <a:ea typeface="Times New Roman"/>
                <a:cs typeface="Times New Roman"/>
                <a:sym typeface="Times New Roman"/>
              </a:rPr>
              <a:t>. https://doi.org/10.48550/arxiv.2501.12948</a:t>
            </a:r>
            <a:endParaRPr sz="1200">
              <a:solidFill>
                <a:srgbClr val="000000"/>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Google DeepMind. (n.d.). </a:t>
            </a:r>
            <a:r>
              <a:rPr i="1" lang="en" sz="1200">
                <a:solidFill>
                  <a:srgbClr val="000000"/>
                </a:solidFill>
                <a:latin typeface="Times New Roman"/>
                <a:ea typeface="Times New Roman"/>
                <a:cs typeface="Times New Roman"/>
                <a:sym typeface="Times New Roman"/>
              </a:rPr>
              <a:t>AlphaGo</a:t>
            </a:r>
            <a:r>
              <a:rPr lang="en" sz="1200">
                <a:solidFill>
                  <a:srgbClr val="000000"/>
                </a:solidFill>
                <a:latin typeface="Times New Roman"/>
                <a:ea typeface="Times New Roman"/>
                <a:cs typeface="Times New Roman"/>
                <a:sym typeface="Times New Roman"/>
              </a:rPr>
              <a:t>. https://deepmind.google/research/breakthroughs/alphago/</a:t>
            </a:r>
            <a:endParaRPr sz="1200">
              <a:solidFill>
                <a:srgbClr val="000000"/>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Google DeepMind, &amp; Silver, D. (2015, May 13). </a:t>
            </a:r>
            <a:r>
              <a:rPr i="1" lang="en" sz="1200">
                <a:solidFill>
                  <a:srgbClr val="000000"/>
                </a:solidFill>
                <a:latin typeface="Times New Roman"/>
                <a:ea typeface="Times New Roman"/>
                <a:cs typeface="Times New Roman"/>
                <a:sym typeface="Times New Roman"/>
              </a:rPr>
              <a:t>RL Course by David Silver - Lecture 1: Introduction to Reinforcement Learning</a:t>
            </a:r>
            <a:r>
              <a:rPr lang="en" sz="1200">
                <a:solidFill>
                  <a:srgbClr val="000000"/>
                </a:solidFill>
                <a:latin typeface="Times New Roman"/>
                <a:ea typeface="Times New Roman"/>
                <a:cs typeface="Times New Roman"/>
                <a:sym typeface="Times New Roman"/>
              </a:rPr>
              <a:t> [Video]. YouTube. https://www.youtube.com/watch?v=2pWv7GOvuf0</a:t>
            </a:r>
            <a:endParaRPr sz="1200">
              <a:solidFill>
                <a:srgbClr val="000000"/>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Mnih, V., Kavukcuoglu, K., Silver, D., Graves, A., Antonoglou, I., Wierstra, D., &amp; Riedmiller, M. (2013). Playing Atari with Deep Reinforcement Learning. </a:t>
            </a:r>
            <a:r>
              <a:rPr i="1" lang="en" sz="1200">
                <a:solidFill>
                  <a:srgbClr val="000000"/>
                </a:solidFill>
                <a:latin typeface="Times New Roman"/>
                <a:ea typeface="Times New Roman"/>
                <a:cs typeface="Times New Roman"/>
                <a:sym typeface="Times New Roman"/>
              </a:rPr>
              <a:t>arXiv (Cornell University)</a:t>
            </a:r>
            <a:r>
              <a:rPr lang="en" sz="1200">
                <a:solidFill>
                  <a:srgbClr val="000000"/>
                </a:solidFill>
                <a:latin typeface="Times New Roman"/>
                <a:ea typeface="Times New Roman"/>
                <a:cs typeface="Times New Roman"/>
                <a:sym typeface="Times New Roman"/>
              </a:rPr>
              <a:t>. https://doi.org/10.48550/arxiv.1312.5602</a:t>
            </a:r>
            <a:endParaRPr sz="1200">
              <a:solidFill>
                <a:srgbClr val="000000"/>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Platero-Horcajadas, M., Pardo-Pina, S., Cámara-Zapata, J., Brenes-Carranza, J., &amp; Ferrández-Pastor, F. (2024). Enhancing greenhouse efficiency: Integrating IoT and reinforcement learning for optimized climate control. </a:t>
            </a:r>
            <a:r>
              <a:rPr i="1" lang="en" sz="1200">
                <a:solidFill>
                  <a:srgbClr val="000000"/>
                </a:solidFill>
                <a:latin typeface="Times New Roman"/>
                <a:ea typeface="Times New Roman"/>
                <a:cs typeface="Times New Roman"/>
                <a:sym typeface="Times New Roman"/>
              </a:rPr>
              <a:t>Sensors</a:t>
            </a:r>
            <a:r>
              <a:rPr lang="en" sz="1200">
                <a:solidFill>
                  <a:srgbClr val="000000"/>
                </a:solidFill>
                <a:latin typeface="Times New Roman"/>
                <a:ea typeface="Times New Roman"/>
                <a:cs typeface="Times New Roman"/>
                <a:sym typeface="Times New Roman"/>
              </a:rPr>
              <a:t>, </a:t>
            </a:r>
            <a:r>
              <a:rPr i="1" lang="en" sz="1200">
                <a:solidFill>
                  <a:srgbClr val="000000"/>
                </a:solidFill>
                <a:latin typeface="Times New Roman"/>
                <a:ea typeface="Times New Roman"/>
                <a:cs typeface="Times New Roman"/>
                <a:sym typeface="Times New Roman"/>
              </a:rPr>
              <a:t>24</a:t>
            </a:r>
            <a:r>
              <a:rPr lang="en" sz="1200">
                <a:solidFill>
                  <a:srgbClr val="000000"/>
                </a:solidFill>
                <a:latin typeface="Times New Roman"/>
                <a:ea typeface="Times New Roman"/>
                <a:cs typeface="Times New Roman"/>
                <a:sym typeface="Times New Roman"/>
              </a:rPr>
              <a:t>(24), 8109. https://doi.org/10.3390/s24248109</a:t>
            </a:r>
            <a:endParaRPr sz="1200">
              <a:solidFill>
                <a:srgbClr val="000000"/>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p:txBody>
      </p:sp>
      <p:sp>
        <p:nvSpPr>
          <p:cNvPr id="855" name="Google Shape;855;p95"/>
          <p:cNvSpPr txBox="1"/>
          <p:nvPr>
            <p:ph type="title"/>
          </p:nvPr>
        </p:nvSpPr>
        <p:spPr>
          <a:xfrm>
            <a:off x="713225" y="1658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Bibliografía</a:t>
            </a:r>
            <a:endParaRPr/>
          </a:p>
        </p:txBody>
      </p:sp>
      <p:sp>
        <p:nvSpPr>
          <p:cNvPr id="856" name="Google Shape;856;p95"/>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42"/>
          <p:cNvPicPr preferRelativeResize="0"/>
          <p:nvPr/>
        </p:nvPicPr>
        <p:blipFill>
          <a:blip r:embed="rId3">
            <a:alphaModFix/>
          </a:blip>
          <a:stretch>
            <a:fillRect/>
          </a:stretch>
        </p:blipFill>
        <p:spPr>
          <a:xfrm>
            <a:off x="5130800" y="832050"/>
            <a:ext cx="3266300" cy="3586375"/>
          </a:xfrm>
          <a:prstGeom prst="rect">
            <a:avLst/>
          </a:prstGeom>
          <a:noFill/>
          <a:ln>
            <a:noFill/>
          </a:ln>
        </p:spPr>
      </p:pic>
      <p:sp>
        <p:nvSpPr>
          <p:cNvPr id="378" name="Google Shape;378;p42"/>
          <p:cNvSpPr txBox="1"/>
          <p:nvPr>
            <p:ph type="title"/>
          </p:nvPr>
        </p:nvSpPr>
        <p:spPr>
          <a:xfrm>
            <a:off x="713225" y="1971600"/>
            <a:ext cx="2789700" cy="120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¿Inteligencia Artificial?</a:t>
            </a:r>
            <a:endParaRPr/>
          </a:p>
        </p:txBody>
      </p:sp>
      <p:sp>
        <p:nvSpPr>
          <p:cNvPr id="379" name="Google Shape;379;p42"/>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96"/>
          <p:cNvSpPr txBox="1"/>
          <p:nvPr>
            <p:ph idx="1" type="body"/>
          </p:nvPr>
        </p:nvSpPr>
        <p:spPr>
          <a:xfrm>
            <a:off x="316575" y="825850"/>
            <a:ext cx="8713500" cy="3890100"/>
          </a:xfrm>
          <a:prstGeom prst="rect">
            <a:avLst/>
          </a:prstGeom>
        </p:spPr>
        <p:txBody>
          <a:bodyPr anchorCtr="0" anchor="t" bIns="91425" lIns="91425" spcFirstLastPara="1" rIns="91425" wrap="square" tIns="91425">
            <a:noAutofit/>
          </a:bodyPr>
          <a:lstStyle/>
          <a:p>
            <a:pPr indent="-457200" lvl="0" marL="457200" rtl="0" algn="just">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Russel, S., &amp; Norvig, P. (2020). </a:t>
            </a:r>
            <a:r>
              <a:rPr i="1" lang="en" sz="1200">
                <a:solidFill>
                  <a:srgbClr val="000000"/>
                </a:solidFill>
                <a:latin typeface="Times New Roman"/>
                <a:ea typeface="Times New Roman"/>
                <a:cs typeface="Times New Roman"/>
                <a:sym typeface="Times New Roman"/>
              </a:rPr>
              <a:t>Artificial Intelligence: A Modern Approach</a:t>
            </a:r>
            <a:r>
              <a:rPr lang="en" sz="1200">
                <a:solidFill>
                  <a:srgbClr val="000000"/>
                </a:solidFill>
                <a:latin typeface="Times New Roman"/>
                <a:ea typeface="Times New Roman"/>
                <a:cs typeface="Times New Roman"/>
                <a:sym typeface="Times New Roman"/>
              </a:rPr>
              <a:t> (4th ed.). Prentice Hall. http://aima.cs.berkeley.edu/</a:t>
            </a:r>
            <a:endParaRPr sz="1200">
              <a:solidFill>
                <a:srgbClr val="000000"/>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Simonini, T., Sanseviero, O., &amp; Paul, S. (2023). </a:t>
            </a:r>
            <a:r>
              <a:rPr i="1" lang="en" sz="1200">
                <a:solidFill>
                  <a:srgbClr val="000000"/>
                </a:solidFill>
                <a:latin typeface="Times New Roman"/>
                <a:ea typeface="Times New Roman"/>
                <a:cs typeface="Times New Roman"/>
                <a:sym typeface="Times New Roman"/>
              </a:rPr>
              <a:t>The Hugging Face Deep Reinforcement Learning Class</a:t>
            </a:r>
            <a:r>
              <a:rPr lang="en" sz="1200">
                <a:solidFill>
                  <a:srgbClr val="000000"/>
                </a:solidFill>
                <a:latin typeface="Times New Roman"/>
                <a:ea typeface="Times New Roman"/>
                <a:cs typeface="Times New Roman"/>
                <a:sym typeface="Times New Roman"/>
              </a:rPr>
              <a:t>. GitHub. https://github.com/huggingface/deep-rl-class</a:t>
            </a:r>
            <a:endParaRPr sz="1200">
              <a:solidFill>
                <a:srgbClr val="000000"/>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Sutton, R., &amp; Barto, A. (2020). </a:t>
            </a:r>
            <a:r>
              <a:rPr i="1" lang="en" sz="1200">
                <a:solidFill>
                  <a:srgbClr val="000000"/>
                </a:solidFill>
                <a:latin typeface="Times New Roman"/>
                <a:ea typeface="Times New Roman"/>
                <a:cs typeface="Times New Roman"/>
                <a:sym typeface="Times New Roman"/>
              </a:rPr>
              <a:t>Reinforcement Learning: An Introduction</a:t>
            </a:r>
            <a:r>
              <a:rPr lang="en" sz="1200">
                <a:solidFill>
                  <a:srgbClr val="000000"/>
                </a:solidFill>
                <a:latin typeface="Times New Roman"/>
                <a:ea typeface="Times New Roman"/>
                <a:cs typeface="Times New Roman"/>
                <a:sym typeface="Times New Roman"/>
              </a:rPr>
              <a:t> (2nd ed.). The MIT Press. http://www.incompleteideas.net/book/RLbook2020.pdf</a:t>
            </a:r>
            <a:endParaRPr sz="1200">
              <a:solidFill>
                <a:srgbClr val="000000"/>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The Farama Foundation &amp; OpenAI. (n.d.). </a:t>
            </a:r>
            <a:r>
              <a:rPr i="1" lang="en" sz="1200">
                <a:solidFill>
                  <a:srgbClr val="000000"/>
                </a:solidFill>
                <a:latin typeface="Times New Roman"/>
                <a:ea typeface="Times New Roman"/>
                <a:cs typeface="Times New Roman"/>
                <a:sym typeface="Times New Roman"/>
              </a:rPr>
              <a:t>Gymnasium Documentation</a:t>
            </a:r>
            <a:r>
              <a:rPr lang="en" sz="1200">
                <a:solidFill>
                  <a:srgbClr val="000000"/>
                </a:solidFill>
                <a:latin typeface="Times New Roman"/>
                <a:ea typeface="Times New Roman"/>
                <a:cs typeface="Times New Roman"/>
                <a:sym typeface="Times New Roman"/>
              </a:rPr>
              <a:t>. Gymnasium. https://gymnasium.farama.org/index.html</a:t>
            </a:r>
            <a:endParaRPr sz="1200">
              <a:solidFill>
                <a:srgbClr val="000000"/>
              </a:solidFill>
              <a:latin typeface="Times New Roman"/>
              <a:ea typeface="Times New Roman"/>
              <a:cs typeface="Times New Roman"/>
              <a:sym typeface="Times New Roman"/>
            </a:endParaRPr>
          </a:p>
          <a:p>
            <a:pPr indent="-457200" lvl="0" marL="457200" rtl="0" algn="just">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Vinyals, O., Babuschkin, I., Chung, J., Mathieu, M., Jaderberg, M., Czarnecki, W., Dudzik, A., Huang, A., Georgiev, P., Powell, R., Ewalds, T., Horgan, D., Kroiss, M., Danihelka, I., Agapiou, J., Oh, J., Dalibard, V., Choi, D., Sifre, L., . . . Silver, D. (2019). </a:t>
            </a:r>
            <a:r>
              <a:rPr i="1" lang="en" sz="1200">
                <a:solidFill>
                  <a:srgbClr val="000000"/>
                </a:solidFill>
                <a:latin typeface="Times New Roman"/>
                <a:ea typeface="Times New Roman"/>
                <a:cs typeface="Times New Roman"/>
                <a:sym typeface="Times New Roman"/>
              </a:rPr>
              <a:t>AlphaStar: Mastering the real-time strategy game StarCraft II</a:t>
            </a:r>
            <a:r>
              <a:rPr lang="en" sz="1200">
                <a:solidFill>
                  <a:srgbClr val="000000"/>
                </a:solidFill>
                <a:latin typeface="Times New Roman"/>
                <a:ea typeface="Times New Roman"/>
                <a:cs typeface="Times New Roman"/>
                <a:sym typeface="Times New Roman"/>
              </a:rPr>
              <a:t>. Google DeepMind. https://deepmind.google/discover/blog/alphastar-mastering-the-real-time-strategy-game-starcraft-ii/</a:t>
            </a:r>
            <a:endParaRPr sz="1200">
              <a:solidFill>
                <a:srgbClr val="000000"/>
              </a:solidFill>
              <a:latin typeface="Times New Roman"/>
              <a:ea typeface="Times New Roman"/>
              <a:cs typeface="Times New Roman"/>
              <a:sym typeface="Times New Roman"/>
            </a:endParaRPr>
          </a:p>
        </p:txBody>
      </p:sp>
      <p:sp>
        <p:nvSpPr>
          <p:cNvPr id="862" name="Google Shape;862;p96"/>
          <p:cNvSpPr txBox="1"/>
          <p:nvPr>
            <p:ph type="title"/>
          </p:nvPr>
        </p:nvSpPr>
        <p:spPr>
          <a:xfrm>
            <a:off x="713225" y="1658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Bibliografía</a:t>
            </a:r>
            <a:endParaRPr/>
          </a:p>
        </p:txBody>
      </p:sp>
      <p:sp>
        <p:nvSpPr>
          <p:cNvPr id="863" name="Google Shape;863;p96"/>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grpSp>
        <p:nvGrpSpPr>
          <p:cNvPr id="868" name="Google Shape;868;p97"/>
          <p:cNvGrpSpPr/>
          <p:nvPr/>
        </p:nvGrpSpPr>
        <p:grpSpPr>
          <a:xfrm>
            <a:off x="0" y="-150"/>
            <a:ext cx="9144000" cy="2572200"/>
            <a:chOff x="0" y="-150"/>
            <a:chExt cx="9144000" cy="2572200"/>
          </a:xfrm>
        </p:grpSpPr>
        <p:sp>
          <p:nvSpPr>
            <p:cNvPr id="869" name="Google Shape;869;p97"/>
            <p:cNvSpPr/>
            <p:nvPr/>
          </p:nvSpPr>
          <p:spPr>
            <a:xfrm>
              <a:off x="0" y="1649975"/>
              <a:ext cx="9144000" cy="57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0" name="Google Shape;870;p97"/>
            <p:cNvCxnSpPr/>
            <p:nvPr/>
          </p:nvCxnSpPr>
          <p:spPr>
            <a:xfrm rot="10800000">
              <a:off x="8430313" y="-150"/>
              <a:ext cx="0" cy="2572200"/>
            </a:xfrm>
            <a:prstGeom prst="straightConnector1">
              <a:avLst/>
            </a:prstGeom>
            <a:noFill/>
            <a:ln cap="flat" cmpd="sng" w="9525">
              <a:solidFill>
                <a:schemeClr val="dk1"/>
              </a:solidFill>
              <a:prstDash val="solid"/>
              <a:round/>
              <a:headEnd len="med" w="med" type="none"/>
              <a:tailEnd len="med" w="med" type="none"/>
            </a:ln>
          </p:spPr>
        </p:cxnSp>
      </p:grpSp>
      <p:sp>
        <p:nvSpPr>
          <p:cNvPr id="871" name="Google Shape;871;p97"/>
          <p:cNvSpPr txBox="1"/>
          <p:nvPr>
            <p:ph type="title"/>
          </p:nvPr>
        </p:nvSpPr>
        <p:spPr>
          <a:xfrm>
            <a:off x="1340225" y="530250"/>
            <a:ext cx="6669900" cy="110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¡Muchas gracias!</a:t>
            </a:r>
            <a:endParaRPr/>
          </a:p>
        </p:txBody>
      </p:sp>
      <p:sp>
        <p:nvSpPr>
          <p:cNvPr id="872" name="Google Shape;872;p97"/>
          <p:cNvSpPr txBox="1"/>
          <p:nvPr>
            <p:ph idx="1" type="subTitle"/>
          </p:nvPr>
        </p:nvSpPr>
        <p:spPr>
          <a:xfrm>
            <a:off x="2654700" y="2342156"/>
            <a:ext cx="3834600" cy="97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¿Preguntas?</a:t>
            </a:r>
            <a:endParaRPr/>
          </a:p>
          <a:p>
            <a:pPr indent="0" lvl="0" marL="0" rtl="0" algn="ctr">
              <a:spcBef>
                <a:spcPts val="0"/>
              </a:spcBef>
              <a:spcAft>
                <a:spcPts val="0"/>
              </a:spcAft>
              <a:buNone/>
            </a:pPr>
            <a:r>
              <a:rPr b="0" lang="en"/>
              <a:t>luis.solanosantamaria</a:t>
            </a:r>
            <a:r>
              <a:rPr b="0" lang="en"/>
              <a:t>@ucr.ac.cr </a:t>
            </a:r>
            <a:endParaRPr b="0"/>
          </a:p>
        </p:txBody>
      </p:sp>
      <p:sp>
        <p:nvSpPr>
          <p:cNvPr id="873" name="Google Shape;873;p97"/>
          <p:cNvSpPr txBox="1"/>
          <p:nvPr>
            <p:ph idx="2" type="subTitle"/>
          </p:nvPr>
        </p:nvSpPr>
        <p:spPr>
          <a:xfrm>
            <a:off x="2654700" y="4111851"/>
            <a:ext cx="3834600" cy="33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Please keep this slide for attribution</a:t>
            </a:r>
            <a:endParaRPr/>
          </a:p>
        </p:txBody>
      </p:sp>
      <p:grpSp>
        <p:nvGrpSpPr>
          <p:cNvPr id="874" name="Google Shape;874;p97"/>
          <p:cNvGrpSpPr/>
          <p:nvPr/>
        </p:nvGrpSpPr>
        <p:grpSpPr>
          <a:xfrm>
            <a:off x="3969186" y="1751851"/>
            <a:ext cx="371525" cy="371115"/>
            <a:chOff x="3752358" y="3817349"/>
            <a:chExt cx="346056" cy="345674"/>
          </a:xfrm>
        </p:grpSpPr>
        <p:sp>
          <p:nvSpPr>
            <p:cNvPr id="875" name="Google Shape;875;p97"/>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97"/>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97"/>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97"/>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97"/>
          <p:cNvGrpSpPr/>
          <p:nvPr/>
        </p:nvGrpSpPr>
        <p:grpSpPr>
          <a:xfrm>
            <a:off x="4770854" y="1751851"/>
            <a:ext cx="371081" cy="371115"/>
            <a:chOff x="5549861" y="3817349"/>
            <a:chExt cx="345642" cy="345674"/>
          </a:xfrm>
        </p:grpSpPr>
        <p:sp>
          <p:nvSpPr>
            <p:cNvPr id="880" name="Google Shape;880;p97"/>
            <p:cNvSpPr/>
            <p:nvPr/>
          </p:nvSpPr>
          <p:spPr>
            <a:xfrm>
              <a:off x="5549861" y="3817349"/>
              <a:ext cx="345642" cy="345674"/>
            </a:xfrm>
            <a:custGeom>
              <a:rect b="b" l="l" r="r" t="t"/>
              <a:pathLst>
                <a:path extrusionOk="0" h="10860" w="10859">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97"/>
            <p:cNvSpPr/>
            <p:nvPr/>
          </p:nvSpPr>
          <p:spPr>
            <a:xfrm>
              <a:off x="5590763" y="3890208"/>
              <a:ext cx="262661" cy="200052"/>
            </a:xfrm>
            <a:custGeom>
              <a:rect b="b" l="l" r="r" t="t"/>
              <a:pathLst>
                <a:path extrusionOk="0" h="6285" w="8252">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97"/>
            <p:cNvSpPr/>
            <p:nvPr/>
          </p:nvSpPr>
          <p:spPr>
            <a:xfrm>
              <a:off x="5680587" y="3935024"/>
              <a:ext cx="105389" cy="110514"/>
            </a:xfrm>
            <a:custGeom>
              <a:rect b="b" l="l" r="r" t="t"/>
              <a:pathLst>
                <a:path extrusionOk="0" h="3472" w="3311">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 name="Google Shape;883;p97"/>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84" name="Google Shape;884;p97"/>
          <p:cNvPicPr preferRelativeResize="0"/>
          <p:nvPr/>
        </p:nvPicPr>
        <p:blipFill rotWithShape="1">
          <a:blip r:embed="rId3">
            <a:alphaModFix/>
          </a:blip>
          <a:srcRect b="13447" l="0" r="0" t="15062"/>
          <a:stretch/>
        </p:blipFill>
        <p:spPr>
          <a:xfrm>
            <a:off x="6903100" y="3437750"/>
            <a:ext cx="1788875" cy="1278850"/>
          </a:xfrm>
          <a:prstGeom prst="rect">
            <a:avLst/>
          </a:prstGeom>
          <a:noFill/>
          <a:ln>
            <a:noFill/>
          </a:ln>
        </p:spPr>
      </p:pic>
      <p:pic>
        <p:nvPicPr>
          <p:cNvPr id="885" name="Google Shape;885;p97"/>
          <p:cNvPicPr preferRelativeResize="0"/>
          <p:nvPr/>
        </p:nvPicPr>
        <p:blipFill rotWithShape="1">
          <a:blip r:embed="rId4">
            <a:alphaModFix/>
          </a:blip>
          <a:srcRect b="99" l="0" r="0" t="99"/>
          <a:stretch/>
        </p:blipFill>
        <p:spPr>
          <a:xfrm>
            <a:off x="916300" y="2342150"/>
            <a:ext cx="1108200" cy="1108200"/>
          </a:xfrm>
          <a:prstGeom prst="rect">
            <a:avLst/>
          </a:prstGeom>
          <a:noFill/>
          <a:ln>
            <a:noFill/>
          </a:ln>
        </p:spPr>
      </p:pic>
      <p:pic>
        <p:nvPicPr>
          <p:cNvPr id="886" name="Google Shape;886;p97"/>
          <p:cNvPicPr preferRelativeResize="0"/>
          <p:nvPr/>
        </p:nvPicPr>
        <p:blipFill rotWithShape="1">
          <a:blip r:embed="rId5">
            <a:alphaModFix/>
          </a:blip>
          <a:srcRect b="0" l="406" r="416" t="0"/>
          <a:stretch/>
        </p:blipFill>
        <p:spPr>
          <a:xfrm>
            <a:off x="916300" y="3717850"/>
            <a:ext cx="1108200" cy="1108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3"/>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Agente inteligente</a:t>
            </a:r>
            <a:endParaRPr/>
          </a:p>
        </p:txBody>
      </p:sp>
      <p:sp>
        <p:nvSpPr>
          <p:cNvPr id="385" name="Google Shape;385;p43"/>
          <p:cNvSpPr txBox="1"/>
          <p:nvPr>
            <p:ph idx="1" type="subTitle"/>
          </p:nvPr>
        </p:nvSpPr>
        <p:spPr>
          <a:xfrm>
            <a:off x="713225" y="1542550"/>
            <a:ext cx="3200400" cy="3150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Un </a:t>
            </a:r>
            <a:r>
              <a:rPr b="1" lang="en" sz="1500"/>
              <a:t>agente </a:t>
            </a:r>
            <a:r>
              <a:rPr lang="en" sz="1500"/>
              <a:t>es</a:t>
            </a:r>
            <a:r>
              <a:rPr lang="en" sz="1500"/>
              <a:t> algo que puede ser modelado de una manera que perciba su ambiente y actúa sobre este para cumplir una tarea. </a:t>
            </a:r>
            <a:endParaRPr sz="1500"/>
          </a:p>
          <a:p>
            <a:pPr indent="0" lvl="0" marL="0" rtl="0" algn="just">
              <a:spcBef>
                <a:spcPts val="0"/>
              </a:spcBef>
              <a:spcAft>
                <a:spcPts val="0"/>
              </a:spcAft>
              <a:buNone/>
            </a:pPr>
            <a:r>
              <a:t/>
            </a:r>
            <a:endParaRPr sz="1500"/>
          </a:p>
          <a:p>
            <a:pPr indent="0" lvl="0" marL="0" rtl="0" algn="just">
              <a:spcBef>
                <a:spcPts val="0"/>
              </a:spcBef>
              <a:spcAft>
                <a:spcPts val="0"/>
              </a:spcAft>
              <a:buNone/>
            </a:pPr>
            <a:r>
              <a:rPr lang="en" sz="1500"/>
              <a:t>Los </a:t>
            </a:r>
            <a:r>
              <a:rPr b="1" lang="en" sz="1500"/>
              <a:t>agentes inteligentes</a:t>
            </a:r>
            <a:r>
              <a:rPr lang="en" sz="1500"/>
              <a:t> buscan resolver estas tareas de maneras </a:t>
            </a:r>
            <a:r>
              <a:rPr b="1" lang="en" sz="1500"/>
              <a:t>racionales</a:t>
            </a:r>
            <a:r>
              <a:rPr lang="en" sz="1500"/>
              <a:t>. Debe seleccionar la acción que maximice su rendimiento, según la evidencia que ha percibido y el conocimiento interno que posea.</a:t>
            </a:r>
            <a:endParaRPr sz="1500"/>
          </a:p>
        </p:txBody>
      </p:sp>
      <p:sp>
        <p:nvSpPr>
          <p:cNvPr id="386" name="Google Shape;386;p43"/>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7" name="Google Shape;387;p43"/>
          <p:cNvPicPr preferRelativeResize="0"/>
          <p:nvPr/>
        </p:nvPicPr>
        <p:blipFill>
          <a:blip r:embed="rId3">
            <a:alphaModFix/>
          </a:blip>
          <a:stretch>
            <a:fillRect/>
          </a:stretch>
        </p:blipFill>
        <p:spPr>
          <a:xfrm>
            <a:off x="4349725" y="2001488"/>
            <a:ext cx="4097101" cy="1761231"/>
          </a:xfrm>
          <a:prstGeom prst="rect">
            <a:avLst/>
          </a:prstGeom>
          <a:noFill/>
          <a:ln>
            <a:noFill/>
          </a:ln>
        </p:spPr>
      </p:pic>
      <p:sp>
        <p:nvSpPr>
          <p:cNvPr id="388" name="Google Shape;388;p43"/>
          <p:cNvSpPr txBox="1"/>
          <p:nvPr/>
        </p:nvSpPr>
        <p:spPr>
          <a:xfrm>
            <a:off x="4349725" y="3686525"/>
            <a:ext cx="40971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t>Foto de </a:t>
            </a:r>
            <a:r>
              <a:rPr lang="en" sz="600" u="sng">
                <a:solidFill>
                  <a:schemeClr val="hlink"/>
                </a:solidFill>
                <a:hlinkClick r:id="rId4"/>
              </a:rPr>
              <a:t>Agents in AI</a:t>
            </a:r>
            <a:endParaRPr sz="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4"/>
          <p:cNvSpPr txBox="1"/>
          <p:nvPr>
            <p:ph type="title"/>
          </p:nvPr>
        </p:nvSpPr>
        <p:spPr>
          <a:xfrm>
            <a:off x="713225" y="470650"/>
            <a:ext cx="77175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¿Machine Learning?</a:t>
            </a:r>
            <a:endParaRPr/>
          </a:p>
        </p:txBody>
      </p:sp>
      <p:sp>
        <p:nvSpPr>
          <p:cNvPr id="394" name="Google Shape;394;p44"/>
          <p:cNvSpPr txBox="1"/>
          <p:nvPr>
            <p:ph idx="1" type="subTitle"/>
          </p:nvPr>
        </p:nvSpPr>
        <p:spPr>
          <a:xfrm>
            <a:off x="713225" y="2021825"/>
            <a:ext cx="3588600" cy="28041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AutoNum type="arabicPeriod"/>
            </a:pPr>
            <a:r>
              <a:rPr lang="en"/>
              <a:t>Consiste en aprender de un conjunto de </a:t>
            </a:r>
            <a:r>
              <a:rPr b="1" lang="en"/>
              <a:t>datos de entrenamiento</a:t>
            </a:r>
            <a:r>
              <a:rPr lang="en"/>
              <a:t>, con </a:t>
            </a:r>
            <a:r>
              <a:rPr b="1" lang="en"/>
              <a:t>etiquetas</a:t>
            </a:r>
            <a:r>
              <a:rPr lang="en"/>
              <a:t> sobre la naturaleza de estos.</a:t>
            </a:r>
            <a:endParaRPr/>
          </a:p>
          <a:p>
            <a:pPr indent="-317500" lvl="0" marL="457200" rtl="0" algn="just">
              <a:spcBef>
                <a:spcPts val="0"/>
              </a:spcBef>
              <a:spcAft>
                <a:spcPts val="0"/>
              </a:spcAft>
              <a:buSzPts val="1400"/>
              <a:buAutoNum type="arabicPeriod"/>
            </a:pPr>
            <a:r>
              <a:rPr lang="en"/>
              <a:t>La idea es </a:t>
            </a:r>
            <a:r>
              <a:rPr b="1" lang="en"/>
              <a:t>generalizar </a:t>
            </a:r>
            <a:r>
              <a:rPr lang="en"/>
              <a:t>respuestas para que actúe correctamente en situaciones no presentes en el entrenamiento.</a:t>
            </a:r>
            <a:endParaRPr/>
          </a:p>
          <a:p>
            <a:pPr indent="-317500" lvl="0" marL="457200" rtl="0" algn="just">
              <a:spcBef>
                <a:spcPts val="0"/>
              </a:spcBef>
              <a:spcAft>
                <a:spcPts val="0"/>
              </a:spcAft>
              <a:buSzPts val="1400"/>
              <a:buAutoNum type="arabicPeriod"/>
            </a:pPr>
            <a:r>
              <a:rPr b="1" lang="en"/>
              <a:t> Ejemplos: </a:t>
            </a:r>
            <a:r>
              <a:rPr lang="en"/>
              <a:t> clasificación de imágenes, detección de spam…</a:t>
            </a:r>
            <a:endParaRPr/>
          </a:p>
        </p:txBody>
      </p:sp>
      <p:sp>
        <p:nvSpPr>
          <p:cNvPr id="395" name="Google Shape;395;p44"/>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6" name="Google Shape;396;p44"/>
          <p:cNvSpPr txBox="1"/>
          <p:nvPr/>
        </p:nvSpPr>
        <p:spPr>
          <a:xfrm>
            <a:off x="713225" y="1498625"/>
            <a:ext cx="3588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dk1"/>
                </a:solidFill>
                <a:latin typeface="Golos Text"/>
                <a:ea typeface="Golos Text"/>
                <a:cs typeface="Golos Text"/>
                <a:sym typeface="Golos Text"/>
              </a:rPr>
              <a:t>Supervised Learning</a:t>
            </a:r>
            <a:endParaRPr sz="2200">
              <a:solidFill>
                <a:schemeClr val="dk1"/>
              </a:solidFill>
              <a:latin typeface="Golos Text"/>
              <a:ea typeface="Golos Text"/>
              <a:cs typeface="Golos Text"/>
              <a:sym typeface="Golos Text"/>
            </a:endParaRPr>
          </a:p>
        </p:txBody>
      </p:sp>
      <p:sp>
        <p:nvSpPr>
          <p:cNvPr id="397" name="Google Shape;397;p44"/>
          <p:cNvSpPr txBox="1"/>
          <p:nvPr>
            <p:ph idx="1" type="subTitle"/>
          </p:nvPr>
        </p:nvSpPr>
        <p:spPr>
          <a:xfrm>
            <a:off x="5034900" y="2082825"/>
            <a:ext cx="3588600" cy="28041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AutoNum type="arabicPeriod"/>
            </a:pPr>
            <a:r>
              <a:rPr lang="en"/>
              <a:t>Consiste en aprender de un conjunto de datos </a:t>
            </a:r>
            <a:r>
              <a:rPr b="1" lang="en"/>
              <a:t>sin etiquetas</a:t>
            </a:r>
            <a:r>
              <a:rPr lang="en"/>
              <a:t>, buscando la </a:t>
            </a:r>
            <a:r>
              <a:rPr b="1" lang="en"/>
              <a:t>estructura </a:t>
            </a:r>
            <a:r>
              <a:rPr lang="en"/>
              <a:t>escondida en colecciones de </a:t>
            </a:r>
            <a:r>
              <a:rPr lang="en"/>
              <a:t>datos</a:t>
            </a:r>
            <a:r>
              <a:rPr lang="en"/>
              <a:t>.</a:t>
            </a:r>
            <a:endParaRPr/>
          </a:p>
          <a:p>
            <a:pPr indent="-317500" lvl="0" marL="457200" rtl="0" algn="just">
              <a:spcBef>
                <a:spcPts val="0"/>
              </a:spcBef>
              <a:spcAft>
                <a:spcPts val="0"/>
              </a:spcAft>
              <a:buSzPts val="1400"/>
              <a:buFont typeface="Arial"/>
              <a:buAutoNum type="arabicPeriod"/>
            </a:pPr>
            <a:r>
              <a:rPr b="1" lang="en"/>
              <a:t>Ejemplos: </a:t>
            </a:r>
            <a:r>
              <a:rPr lang="en"/>
              <a:t>agrupamientos de datos en búsqueda de clases.</a:t>
            </a:r>
            <a:endParaRPr/>
          </a:p>
        </p:txBody>
      </p:sp>
      <p:sp>
        <p:nvSpPr>
          <p:cNvPr id="398" name="Google Shape;398;p44"/>
          <p:cNvSpPr txBox="1"/>
          <p:nvPr/>
        </p:nvSpPr>
        <p:spPr>
          <a:xfrm>
            <a:off x="5034900" y="1498625"/>
            <a:ext cx="3588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dk1"/>
                </a:solidFill>
                <a:latin typeface="Golos Text"/>
                <a:ea typeface="Golos Text"/>
                <a:cs typeface="Golos Text"/>
                <a:sym typeface="Golos Text"/>
              </a:rPr>
              <a:t>Unsupervised Learning</a:t>
            </a:r>
            <a:endParaRPr sz="2200">
              <a:solidFill>
                <a:schemeClr val="dk1"/>
              </a:solidFill>
              <a:latin typeface="Golos Text"/>
              <a:ea typeface="Golos Text"/>
              <a:cs typeface="Golos Text"/>
              <a:sym typeface="Golos Tex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5"/>
          <p:cNvSpPr txBox="1"/>
          <p:nvPr>
            <p:ph type="title"/>
          </p:nvPr>
        </p:nvSpPr>
        <p:spPr>
          <a:xfrm>
            <a:off x="1262175" y="603750"/>
            <a:ext cx="69138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¿Qué es el aprendizaje por refuerzo?</a:t>
            </a:r>
            <a:endParaRPr sz="3000"/>
          </a:p>
        </p:txBody>
      </p:sp>
      <p:sp>
        <p:nvSpPr>
          <p:cNvPr id="404" name="Google Shape;404;p45"/>
          <p:cNvSpPr txBox="1"/>
          <p:nvPr>
            <p:ph idx="1" type="subTitle"/>
          </p:nvPr>
        </p:nvSpPr>
        <p:spPr>
          <a:xfrm>
            <a:off x="1262175" y="1349550"/>
            <a:ext cx="3386100" cy="3314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El </a:t>
            </a:r>
            <a:r>
              <a:rPr b="1" lang="en" sz="1500"/>
              <a:t>aprendizaje por refuerzo</a:t>
            </a:r>
            <a:r>
              <a:rPr lang="en" sz="1500"/>
              <a:t>, o </a:t>
            </a:r>
            <a:r>
              <a:rPr b="1" lang="en" sz="1500"/>
              <a:t>reinforcement learning (RL)</a:t>
            </a:r>
            <a:r>
              <a:rPr lang="en" sz="1500"/>
              <a:t> es una rama del aprendizaje automático.</a:t>
            </a:r>
            <a:endParaRPr sz="1500"/>
          </a:p>
          <a:p>
            <a:pPr indent="0" lvl="0" marL="0" rtl="0" algn="just">
              <a:spcBef>
                <a:spcPts val="0"/>
              </a:spcBef>
              <a:spcAft>
                <a:spcPts val="0"/>
              </a:spcAft>
              <a:buNone/>
            </a:pPr>
            <a:r>
              <a:t/>
            </a:r>
            <a:endParaRPr sz="1500"/>
          </a:p>
          <a:p>
            <a:pPr indent="0" lvl="0" marL="0" rtl="0" algn="just">
              <a:spcBef>
                <a:spcPts val="0"/>
              </a:spcBef>
              <a:spcAft>
                <a:spcPts val="0"/>
              </a:spcAft>
              <a:buNone/>
            </a:pPr>
            <a:r>
              <a:rPr lang="en" sz="1500"/>
              <a:t>Aquí </a:t>
            </a:r>
            <a:r>
              <a:rPr b="1" lang="en" sz="1500"/>
              <a:t>un agente</a:t>
            </a:r>
            <a:r>
              <a:rPr lang="en" sz="1500"/>
              <a:t> aprende mediante una </a:t>
            </a:r>
            <a:r>
              <a:rPr lang="en" sz="1500"/>
              <a:t>serie</a:t>
            </a:r>
            <a:r>
              <a:rPr lang="en" sz="1500"/>
              <a:t> de </a:t>
            </a:r>
            <a:r>
              <a:rPr b="1" lang="en" sz="1500"/>
              <a:t>refuerzos</a:t>
            </a:r>
            <a:r>
              <a:rPr lang="en" sz="1500"/>
              <a:t>, los cuales pueden ser castigos o recompensas, a actuar en un ambiente.</a:t>
            </a:r>
            <a:endParaRPr sz="1500"/>
          </a:p>
          <a:p>
            <a:pPr indent="0" lvl="0" marL="0" rtl="0" algn="just">
              <a:spcBef>
                <a:spcPts val="0"/>
              </a:spcBef>
              <a:spcAft>
                <a:spcPts val="0"/>
              </a:spcAft>
              <a:buNone/>
            </a:pPr>
            <a:r>
              <a:t/>
            </a:r>
            <a:endParaRPr sz="1500"/>
          </a:p>
          <a:p>
            <a:pPr indent="0" lvl="0" marL="0" rtl="0" algn="just">
              <a:spcBef>
                <a:spcPts val="0"/>
              </a:spcBef>
              <a:spcAft>
                <a:spcPts val="0"/>
              </a:spcAft>
              <a:buNone/>
            </a:pPr>
            <a:r>
              <a:rPr lang="en" sz="1500"/>
              <a:t>Estos agentes aprenden por medio de </a:t>
            </a:r>
            <a:r>
              <a:rPr b="1" lang="en" sz="1500"/>
              <a:t>interacción </a:t>
            </a:r>
            <a:r>
              <a:rPr lang="en" sz="1500"/>
              <a:t>con el </a:t>
            </a:r>
            <a:r>
              <a:rPr b="1" lang="en" sz="1500"/>
              <a:t>ambiente</a:t>
            </a:r>
            <a:r>
              <a:rPr lang="en" sz="1500"/>
              <a:t>, similar a como las personas o animales aprenden.</a:t>
            </a:r>
            <a:endParaRPr sz="1500"/>
          </a:p>
        </p:txBody>
      </p:sp>
      <p:sp>
        <p:nvSpPr>
          <p:cNvPr id="405" name="Google Shape;405;p45"/>
          <p:cNvSpPr txBox="1"/>
          <p:nvPr>
            <p:ph idx="12" type="sldNum"/>
          </p:nvPr>
        </p:nvSpPr>
        <p:spPr>
          <a:xfrm>
            <a:off x="8556784" y="48260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6" name="Google Shape;406;p45"/>
          <p:cNvPicPr preferRelativeResize="0"/>
          <p:nvPr/>
        </p:nvPicPr>
        <p:blipFill>
          <a:blip r:embed="rId3">
            <a:alphaModFix/>
          </a:blip>
          <a:stretch>
            <a:fillRect/>
          </a:stretch>
        </p:blipFill>
        <p:spPr>
          <a:xfrm>
            <a:off x="5778500" y="1397025"/>
            <a:ext cx="1905000" cy="3390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rmulating a Research Problem for University Students by Slidesgo">
  <a:themeElements>
    <a:clrScheme name="Simple Light">
      <a:dk1>
        <a:srgbClr val="0A0A0A"/>
      </a:dk1>
      <a:lt1>
        <a:srgbClr val="F9F9F9"/>
      </a:lt1>
      <a:dk2>
        <a:srgbClr val="DDDDDD"/>
      </a:dk2>
      <a:lt2>
        <a:srgbClr val="B3B4B3"/>
      </a:lt2>
      <a:accent1>
        <a:srgbClr val="878887"/>
      </a:accent1>
      <a:accent2>
        <a:srgbClr val="5F6160"/>
      </a:accent2>
      <a:accent3>
        <a:srgbClr val="FFFFFF"/>
      </a:accent3>
      <a:accent4>
        <a:srgbClr val="FFFFFF"/>
      </a:accent4>
      <a:accent5>
        <a:srgbClr val="FFFFFF"/>
      </a:accent5>
      <a:accent6>
        <a:srgbClr val="FFFFFF"/>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